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27"/>
  </p:notesMasterIdLst>
  <p:sldIdLst>
    <p:sldId id="551" r:id="rId2"/>
    <p:sldId id="577" r:id="rId3"/>
    <p:sldId id="576" r:id="rId4"/>
    <p:sldId id="543" r:id="rId5"/>
    <p:sldId id="581" r:id="rId6"/>
    <p:sldId id="582" r:id="rId7"/>
    <p:sldId id="312" r:id="rId8"/>
    <p:sldId id="583" r:id="rId9"/>
    <p:sldId id="560" r:id="rId10"/>
    <p:sldId id="584" r:id="rId11"/>
    <p:sldId id="561" r:id="rId12"/>
    <p:sldId id="578" r:id="rId13"/>
    <p:sldId id="385" r:id="rId14"/>
    <p:sldId id="475" r:id="rId15"/>
    <p:sldId id="503" r:id="rId16"/>
    <p:sldId id="580" r:id="rId17"/>
    <p:sldId id="562" r:id="rId18"/>
    <p:sldId id="563" r:id="rId19"/>
    <p:sldId id="564" r:id="rId20"/>
    <p:sldId id="565" r:id="rId21"/>
    <p:sldId id="569" r:id="rId22"/>
    <p:sldId id="570" r:id="rId23"/>
    <p:sldId id="571" r:id="rId24"/>
    <p:sldId id="572" r:id="rId25"/>
    <p:sldId id="573" r:id="rId26"/>
    <p:sldId id="574" r:id="rId27"/>
    <p:sldId id="566" r:id="rId28"/>
    <p:sldId id="550" r:id="rId29"/>
    <p:sldId id="556" r:id="rId30"/>
    <p:sldId id="298" r:id="rId31"/>
    <p:sldId id="526" r:id="rId32"/>
    <p:sldId id="525" r:id="rId33"/>
    <p:sldId id="310" r:id="rId34"/>
    <p:sldId id="299" r:id="rId35"/>
    <p:sldId id="524" r:id="rId36"/>
    <p:sldId id="302" r:id="rId37"/>
    <p:sldId id="552" r:id="rId38"/>
    <p:sldId id="575" r:id="rId39"/>
    <p:sldId id="528" r:id="rId40"/>
    <p:sldId id="538" r:id="rId41"/>
    <p:sldId id="539" r:id="rId42"/>
    <p:sldId id="314" r:id="rId43"/>
    <p:sldId id="316" r:id="rId44"/>
    <p:sldId id="317" r:id="rId45"/>
    <p:sldId id="304" r:id="rId46"/>
    <p:sldId id="305" r:id="rId47"/>
    <p:sldId id="534" r:id="rId48"/>
    <p:sldId id="540" r:id="rId49"/>
    <p:sldId id="541" r:id="rId50"/>
    <p:sldId id="535" r:id="rId51"/>
    <p:sldId id="257" r:id="rId52"/>
    <p:sldId id="259" r:id="rId53"/>
    <p:sldId id="529" r:id="rId54"/>
    <p:sldId id="532" r:id="rId55"/>
    <p:sldId id="390" r:id="rId56"/>
    <p:sldId id="391" r:id="rId57"/>
    <p:sldId id="393" r:id="rId58"/>
    <p:sldId id="451" r:id="rId59"/>
    <p:sldId id="452" r:id="rId60"/>
    <p:sldId id="558" r:id="rId61"/>
    <p:sldId id="527" r:id="rId62"/>
    <p:sldId id="260" r:id="rId63"/>
    <p:sldId id="265" r:id="rId64"/>
    <p:sldId id="266" r:id="rId65"/>
    <p:sldId id="267" r:id="rId66"/>
    <p:sldId id="308" r:id="rId67"/>
    <p:sldId id="309" r:id="rId68"/>
    <p:sldId id="542" r:id="rId69"/>
    <p:sldId id="315" r:id="rId70"/>
    <p:sldId id="318" r:id="rId71"/>
    <p:sldId id="319"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555"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3" r:id="rId124"/>
    <p:sldId id="374" r:id="rId125"/>
    <p:sldId id="375" r:id="rId126"/>
  </p:sldIdLst>
  <p:sldSz cx="12192000" cy="6858000"/>
  <p:notesSz cx="6858000" cy="9144000"/>
  <p:embeddedFontLst>
    <p:embeddedFont>
      <p:font typeface="Aharoni" panose="02010803020104030203" pitchFamily="2" charset="-79"/>
      <p:bold r:id="rId128"/>
    </p:embeddedFont>
    <p:embeddedFont>
      <p:font typeface="Consolas" panose="020B0609020204030204" pitchFamily="49"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E15AE-A400-4445-8D99-D7C7C9B627F7}" v="50" dt="2024-08-12T07:29:42.875"/>
  </p1510:revLst>
</p1510:revInfo>
</file>

<file path=ppt/tableStyles.xml><?xml version="1.0" encoding="utf-8"?>
<a:tblStyleLst xmlns:a="http://schemas.openxmlformats.org/drawingml/2006/main" def="{9DC6E419-33CA-4C6F-ABBC-DFAF7B3A2572}">
  <a:tblStyle styleId="{9DC6E419-33CA-4C6F-ABBC-DFAF7B3A257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72F0618-D585-4F30-AC69-4311C78588B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924"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9E1E15AE-A400-4445-8D99-D7C7C9B627F7}"/>
    <pc:docChg chg="undo custSel addSld delSld modSld sldOrd">
      <pc:chgData name="Hajela, Rajneesh" userId="f6292950-97fd-49ca-9891-0dcd5d1f2546" providerId="ADAL" clId="{9E1E15AE-A400-4445-8D99-D7C7C9B627F7}" dt="2024-08-12T07:30:57.908" v="813" actId="2696"/>
      <pc:docMkLst>
        <pc:docMk/>
      </pc:docMkLst>
      <pc:sldChg chg="del">
        <pc:chgData name="Hajela, Rajneesh" userId="f6292950-97fd-49ca-9891-0dcd5d1f2546" providerId="ADAL" clId="{9E1E15AE-A400-4445-8D99-D7C7C9B627F7}" dt="2024-08-12T07:30:57.908" v="813" actId="2696"/>
        <pc:sldMkLst>
          <pc:docMk/>
          <pc:sldMk cId="1113393455" sldId="258"/>
        </pc:sldMkLst>
      </pc:sldChg>
      <pc:sldChg chg="del">
        <pc:chgData name="Hajela, Rajneesh" userId="f6292950-97fd-49ca-9891-0dcd5d1f2546" providerId="ADAL" clId="{9E1E15AE-A400-4445-8D99-D7C7C9B627F7}" dt="2024-07-26T07:46:20.706" v="286" actId="2696"/>
        <pc:sldMkLst>
          <pc:docMk/>
          <pc:sldMk cId="1938951391" sldId="312"/>
        </pc:sldMkLst>
      </pc:sldChg>
      <pc:sldChg chg="addSp modSp add mod modAnim">
        <pc:chgData name="Hajela, Rajneesh" userId="f6292950-97fd-49ca-9891-0dcd5d1f2546" providerId="ADAL" clId="{9E1E15AE-A400-4445-8D99-D7C7C9B627F7}" dt="2024-07-26T08:27:43.369" v="636"/>
        <pc:sldMkLst>
          <pc:docMk/>
          <pc:sldMk cId="3559802017" sldId="312"/>
        </pc:sldMkLst>
        <pc:spChg chg="add mod">
          <ac:chgData name="Hajela, Rajneesh" userId="f6292950-97fd-49ca-9891-0dcd5d1f2546" providerId="ADAL" clId="{9E1E15AE-A400-4445-8D99-D7C7C9B627F7}" dt="2024-07-26T08:26:36.710" v="632" actId="14100"/>
          <ac:spMkLst>
            <pc:docMk/>
            <pc:sldMk cId="3559802017" sldId="312"/>
            <ac:spMk id="4" creationId="{8FB08DDC-D12E-EDE9-45D6-56A39E26B1C7}"/>
          </ac:spMkLst>
        </pc:spChg>
        <pc:picChg chg="add mod">
          <ac:chgData name="Hajela, Rajneesh" userId="f6292950-97fd-49ca-9891-0dcd5d1f2546" providerId="ADAL" clId="{9E1E15AE-A400-4445-8D99-D7C7C9B627F7}" dt="2024-07-26T08:26:00.377" v="581" actId="1076"/>
          <ac:picMkLst>
            <pc:docMk/>
            <pc:sldMk cId="3559802017" sldId="312"/>
            <ac:picMk id="3" creationId="{D623B4C3-4BDD-29A5-D8F7-CBD3AB561DDA}"/>
          </ac:picMkLst>
        </pc:picChg>
        <pc:picChg chg="mod">
          <ac:chgData name="Hajela, Rajneesh" userId="f6292950-97fd-49ca-9891-0dcd5d1f2546" providerId="ADAL" clId="{9E1E15AE-A400-4445-8D99-D7C7C9B627F7}" dt="2024-07-26T08:25:58.540" v="580" actId="1076"/>
          <ac:picMkLst>
            <pc:docMk/>
            <pc:sldMk cId="3559802017" sldId="312"/>
            <ac:picMk id="551" creationId="{00000000-0000-0000-0000-000000000000}"/>
          </ac:picMkLst>
        </pc:picChg>
        <pc:picChg chg="mod">
          <ac:chgData name="Hajela, Rajneesh" userId="f6292950-97fd-49ca-9891-0dcd5d1f2546" providerId="ADAL" clId="{9E1E15AE-A400-4445-8D99-D7C7C9B627F7}" dt="2024-07-26T08:25:27.573" v="574" actId="1076"/>
          <ac:picMkLst>
            <pc:docMk/>
            <pc:sldMk cId="3559802017" sldId="312"/>
            <ac:picMk id="552" creationId="{00000000-0000-0000-0000-000000000000}"/>
          </ac:picMkLst>
        </pc:picChg>
      </pc:sldChg>
      <pc:sldChg chg="modSp mod">
        <pc:chgData name="Hajela, Rajneesh" userId="f6292950-97fd-49ca-9891-0dcd5d1f2546" providerId="ADAL" clId="{9E1E15AE-A400-4445-8D99-D7C7C9B627F7}" dt="2024-07-28T18:24:38.014" v="670" actId="20577"/>
        <pc:sldMkLst>
          <pc:docMk/>
          <pc:sldMk cId="0" sldId="331"/>
        </pc:sldMkLst>
        <pc:spChg chg="mod">
          <ac:chgData name="Hajela, Rajneesh" userId="f6292950-97fd-49ca-9891-0dcd5d1f2546" providerId="ADAL" clId="{9E1E15AE-A400-4445-8D99-D7C7C9B627F7}" dt="2024-07-28T18:24:38.014" v="670" actId="20577"/>
          <ac:spMkLst>
            <pc:docMk/>
            <pc:sldMk cId="0" sldId="331"/>
            <ac:spMk id="1044" creationId="{00000000-0000-0000-0000-000000000000}"/>
          </ac:spMkLst>
        </pc:spChg>
      </pc:sldChg>
      <pc:sldChg chg="modSp mod">
        <pc:chgData name="Hajela, Rajneesh" userId="f6292950-97fd-49ca-9891-0dcd5d1f2546" providerId="ADAL" clId="{9E1E15AE-A400-4445-8D99-D7C7C9B627F7}" dt="2024-07-28T18:25:24.431" v="685" actId="20577"/>
        <pc:sldMkLst>
          <pc:docMk/>
          <pc:sldMk cId="0" sldId="349"/>
        </pc:sldMkLst>
        <pc:spChg chg="mod">
          <ac:chgData name="Hajela, Rajneesh" userId="f6292950-97fd-49ca-9891-0dcd5d1f2546" providerId="ADAL" clId="{9E1E15AE-A400-4445-8D99-D7C7C9B627F7}" dt="2024-07-28T18:25:24.431" v="685" actId="20577"/>
          <ac:spMkLst>
            <pc:docMk/>
            <pc:sldMk cId="0" sldId="349"/>
            <ac:spMk id="1875" creationId="{00000000-0000-0000-0000-000000000000}"/>
          </ac:spMkLst>
        </pc:spChg>
      </pc:sldChg>
      <pc:sldChg chg="del">
        <pc:chgData name="Hajela, Rajneesh" userId="f6292950-97fd-49ca-9891-0dcd5d1f2546" providerId="ADAL" clId="{9E1E15AE-A400-4445-8D99-D7C7C9B627F7}" dt="2024-08-12T07:30:57.908" v="813" actId="2696"/>
        <pc:sldMkLst>
          <pc:docMk/>
          <pc:sldMk cId="0" sldId="376"/>
        </pc:sldMkLst>
      </pc:sldChg>
      <pc:sldChg chg="del">
        <pc:chgData name="Hajela, Rajneesh" userId="f6292950-97fd-49ca-9891-0dcd5d1f2546" providerId="ADAL" clId="{9E1E15AE-A400-4445-8D99-D7C7C9B627F7}" dt="2024-08-12T07:30:57.908" v="813" actId="2696"/>
        <pc:sldMkLst>
          <pc:docMk/>
          <pc:sldMk cId="0" sldId="378"/>
        </pc:sldMkLst>
      </pc:sldChg>
      <pc:sldChg chg="del">
        <pc:chgData name="Hajela, Rajneesh" userId="f6292950-97fd-49ca-9891-0dcd5d1f2546" providerId="ADAL" clId="{9E1E15AE-A400-4445-8D99-D7C7C9B627F7}" dt="2024-08-12T07:30:57.908" v="813" actId="2696"/>
        <pc:sldMkLst>
          <pc:docMk/>
          <pc:sldMk cId="0" sldId="379"/>
        </pc:sldMkLst>
      </pc:sldChg>
      <pc:sldChg chg="del">
        <pc:chgData name="Hajela, Rajneesh" userId="f6292950-97fd-49ca-9891-0dcd5d1f2546" providerId="ADAL" clId="{9E1E15AE-A400-4445-8D99-D7C7C9B627F7}" dt="2024-08-12T07:30:57.908" v="813" actId="2696"/>
        <pc:sldMkLst>
          <pc:docMk/>
          <pc:sldMk cId="0" sldId="380"/>
        </pc:sldMkLst>
      </pc:sldChg>
      <pc:sldChg chg="del">
        <pc:chgData name="Hajela, Rajneesh" userId="f6292950-97fd-49ca-9891-0dcd5d1f2546" providerId="ADAL" clId="{9E1E15AE-A400-4445-8D99-D7C7C9B627F7}" dt="2024-08-12T07:30:57.908" v="813" actId="2696"/>
        <pc:sldMkLst>
          <pc:docMk/>
          <pc:sldMk cId="0" sldId="381"/>
        </pc:sldMkLst>
      </pc:sldChg>
      <pc:sldChg chg="del">
        <pc:chgData name="Hajela, Rajneesh" userId="f6292950-97fd-49ca-9891-0dcd5d1f2546" providerId="ADAL" clId="{9E1E15AE-A400-4445-8D99-D7C7C9B627F7}" dt="2024-08-12T07:30:57.908" v="813" actId="2696"/>
        <pc:sldMkLst>
          <pc:docMk/>
          <pc:sldMk cId="0" sldId="382"/>
        </pc:sldMkLst>
      </pc:sldChg>
      <pc:sldChg chg="del">
        <pc:chgData name="Hajela, Rajneesh" userId="f6292950-97fd-49ca-9891-0dcd5d1f2546" providerId="ADAL" clId="{9E1E15AE-A400-4445-8D99-D7C7C9B627F7}" dt="2024-08-12T07:30:57.908" v="813" actId="2696"/>
        <pc:sldMkLst>
          <pc:docMk/>
          <pc:sldMk cId="0" sldId="383"/>
        </pc:sldMkLst>
      </pc:sldChg>
      <pc:sldChg chg="del">
        <pc:chgData name="Hajela, Rajneesh" userId="f6292950-97fd-49ca-9891-0dcd5d1f2546" providerId="ADAL" clId="{9E1E15AE-A400-4445-8D99-D7C7C9B627F7}" dt="2024-08-12T07:30:57.908" v="813" actId="2696"/>
        <pc:sldMkLst>
          <pc:docMk/>
          <pc:sldMk cId="0" sldId="384"/>
        </pc:sldMkLst>
      </pc:sldChg>
      <pc:sldChg chg="ord">
        <pc:chgData name="Hajela, Rajneesh" userId="f6292950-97fd-49ca-9891-0dcd5d1f2546" providerId="ADAL" clId="{9E1E15AE-A400-4445-8D99-D7C7C9B627F7}" dt="2024-08-12T06:44:37.108" v="704"/>
        <pc:sldMkLst>
          <pc:docMk/>
          <pc:sldMk cId="3753113368" sldId="385"/>
        </pc:sldMkLst>
      </pc:sldChg>
      <pc:sldChg chg="del">
        <pc:chgData name="Hajela, Rajneesh" userId="f6292950-97fd-49ca-9891-0dcd5d1f2546" providerId="ADAL" clId="{9E1E15AE-A400-4445-8D99-D7C7C9B627F7}" dt="2024-08-12T07:30:57.908" v="813" actId="2696"/>
        <pc:sldMkLst>
          <pc:docMk/>
          <pc:sldMk cId="0" sldId="386"/>
        </pc:sldMkLst>
      </pc:sldChg>
      <pc:sldChg chg="del">
        <pc:chgData name="Hajela, Rajneesh" userId="f6292950-97fd-49ca-9891-0dcd5d1f2546" providerId="ADAL" clId="{9E1E15AE-A400-4445-8D99-D7C7C9B627F7}" dt="2024-08-12T07:30:57.908" v="813" actId="2696"/>
        <pc:sldMkLst>
          <pc:docMk/>
          <pc:sldMk cId="0" sldId="387"/>
        </pc:sldMkLst>
      </pc:sldChg>
      <pc:sldChg chg="del">
        <pc:chgData name="Hajela, Rajneesh" userId="f6292950-97fd-49ca-9891-0dcd5d1f2546" providerId="ADAL" clId="{9E1E15AE-A400-4445-8D99-D7C7C9B627F7}" dt="2024-08-12T07:30:57.908" v="813" actId="2696"/>
        <pc:sldMkLst>
          <pc:docMk/>
          <pc:sldMk cId="0" sldId="388"/>
        </pc:sldMkLst>
      </pc:sldChg>
      <pc:sldChg chg="del">
        <pc:chgData name="Hajela, Rajneesh" userId="f6292950-97fd-49ca-9891-0dcd5d1f2546" providerId="ADAL" clId="{9E1E15AE-A400-4445-8D99-D7C7C9B627F7}" dt="2024-08-12T07:30:57.908" v="813" actId="2696"/>
        <pc:sldMkLst>
          <pc:docMk/>
          <pc:sldMk cId="0" sldId="392"/>
        </pc:sldMkLst>
      </pc:sldChg>
      <pc:sldChg chg="del">
        <pc:chgData name="Hajela, Rajneesh" userId="f6292950-97fd-49ca-9891-0dcd5d1f2546" providerId="ADAL" clId="{9E1E15AE-A400-4445-8D99-D7C7C9B627F7}" dt="2024-08-12T07:30:57.908" v="813" actId="2696"/>
        <pc:sldMkLst>
          <pc:docMk/>
          <pc:sldMk cId="0" sldId="394"/>
        </pc:sldMkLst>
      </pc:sldChg>
      <pc:sldChg chg="del">
        <pc:chgData name="Hajela, Rajneesh" userId="f6292950-97fd-49ca-9891-0dcd5d1f2546" providerId="ADAL" clId="{9E1E15AE-A400-4445-8D99-D7C7C9B627F7}" dt="2024-08-12T07:30:57.908" v="813" actId="2696"/>
        <pc:sldMkLst>
          <pc:docMk/>
          <pc:sldMk cId="0" sldId="395"/>
        </pc:sldMkLst>
      </pc:sldChg>
      <pc:sldChg chg="del">
        <pc:chgData name="Hajela, Rajneesh" userId="f6292950-97fd-49ca-9891-0dcd5d1f2546" providerId="ADAL" clId="{9E1E15AE-A400-4445-8D99-D7C7C9B627F7}" dt="2024-08-12T07:30:57.908" v="813" actId="2696"/>
        <pc:sldMkLst>
          <pc:docMk/>
          <pc:sldMk cId="0" sldId="396"/>
        </pc:sldMkLst>
      </pc:sldChg>
      <pc:sldChg chg="del">
        <pc:chgData name="Hajela, Rajneesh" userId="f6292950-97fd-49ca-9891-0dcd5d1f2546" providerId="ADAL" clId="{9E1E15AE-A400-4445-8D99-D7C7C9B627F7}" dt="2024-08-12T07:30:57.908" v="813" actId="2696"/>
        <pc:sldMkLst>
          <pc:docMk/>
          <pc:sldMk cId="0" sldId="397"/>
        </pc:sldMkLst>
      </pc:sldChg>
      <pc:sldChg chg="del">
        <pc:chgData name="Hajela, Rajneesh" userId="f6292950-97fd-49ca-9891-0dcd5d1f2546" providerId="ADAL" clId="{9E1E15AE-A400-4445-8D99-D7C7C9B627F7}" dt="2024-08-12T07:30:57.908" v="813" actId="2696"/>
        <pc:sldMkLst>
          <pc:docMk/>
          <pc:sldMk cId="0" sldId="398"/>
        </pc:sldMkLst>
      </pc:sldChg>
      <pc:sldChg chg="del">
        <pc:chgData name="Hajela, Rajneesh" userId="f6292950-97fd-49ca-9891-0dcd5d1f2546" providerId="ADAL" clId="{9E1E15AE-A400-4445-8D99-D7C7C9B627F7}" dt="2024-08-12T07:30:57.908" v="813" actId="2696"/>
        <pc:sldMkLst>
          <pc:docMk/>
          <pc:sldMk cId="0" sldId="399"/>
        </pc:sldMkLst>
      </pc:sldChg>
      <pc:sldChg chg="del">
        <pc:chgData name="Hajela, Rajneesh" userId="f6292950-97fd-49ca-9891-0dcd5d1f2546" providerId="ADAL" clId="{9E1E15AE-A400-4445-8D99-D7C7C9B627F7}" dt="2024-08-12T07:30:57.908" v="813" actId="2696"/>
        <pc:sldMkLst>
          <pc:docMk/>
          <pc:sldMk cId="0" sldId="400"/>
        </pc:sldMkLst>
      </pc:sldChg>
      <pc:sldChg chg="del">
        <pc:chgData name="Hajela, Rajneesh" userId="f6292950-97fd-49ca-9891-0dcd5d1f2546" providerId="ADAL" clId="{9E1E15AE-A400-4445-8D99-D7C7C9B627F7}" dt="2024-08-12T07:30:57.908" v="813" actId="2696"/>
        <pc:sldMkLst>
          <pc:docMk/>
          <pc:sldMk cId="0" sldId="401"/>
        </pc:sldMkLst>
      </pc:sldChg>
      <pc:sldChg chg="del">
        <pc:chgData name="Hajela, Rajneesh" userId="f6292950-97fd-49ca-9891-0dcd5d1f2546" providerId="ADAL" clId="{9E1E15AE-A400-4445-8D99-D7C7C9B627F7}" dt="2024-08-12T07:30:57.908" v="813" actId="2696"/>
        <pc:sldMkLst>
          <pc:docMk/>
          <pc:sldMk cId="0" sldId="402"/>
        </pc:sldMkLst>
      </pc:sldChg>
      <pc:sldChg chg="del">
        <pc:chgData name="Hajela, Rajneesh" userId="f6292950-97fd-49ca-9891-0dcd5d1f2546" providerId="ADAL" clId="{9E1E15AE-A400-4445-8D99-D7C7C9B627F7}" dt="2024-08-12T07:30:57.908" v="813" actId="2696"/>
        <pc:sldMkLst>
          <pc:docMk/>
          <pc:sldMk cId="0" sldId="403"/>
        </pc:sldMkLst>
      </pc:sldChg>
      <pc:sldChg chg="del">
        <pc:chgData name="Hajela, Rajneesh" userId="f6292950-97fd-49ca-9891-0dcd5d1f2546" providerId="ADAL" clId="{9E1E15AE-A400-4445-8D99-D7C7C9B627F7}" dt="2024-08-12T07:30:57.908" v="813" actId="2696"/>
        <pc:sldMkLst>
          <pc:docMk/>
          <pc:sldMk cId="0" sldId="404"/>
        </pc:sldMkLst>
      </pc:sldChg>
      <pc:sldChg chg="del">
        <pc:chgData name="Hajela, Rajneesh" userId="f6292950-97fd-49ca-9891-0dcd5d1f2546" providerId="ADAL" clId="{9E1E15AE-A400-4445-8D99-D7C7C9B627F7}" dt="2024-08-12T07:30:57.908" v="813" actId="2696"/>
        <pc:sldMkLst>
          <pc:docMk/>
          <pc:sldMk cId="0" sldId="405"/>
        </pc:sldMkLst>
      </pc:sldChg>
      <pc:sldChg chg="del">
        <pc:chgData name="Hajela, Rajneesh" userId="f6292950-97fd-49ca-9891-0dcd5d1f2546" providerId="ADAL" clId="{9E1E15AE-A400-4445-8D99-D7C7C9B627F7}" dt="2024-08-12T07:30:57.908" v="813" actId="2696"/>
        <pc:sldMkLst>
          <pc:docMk/>
          <pc:sldMk cId="0" sldId="406"/>
        </pc:sldMkLst>
      </pc:sldChg>
      <pc:sldChg chg="del">
        <pc:chgData name="Hajela, Rajneesh" userId="f6292950-97fd-49ca-9891-0dcd5d1f2546" providerId="ADAL" clId="{9E1E15AE-A400-4445-8D99-D7C7C9B627F7}" dt="2024-08-12T07:30:57.908" v="813" actId="2696"/>
        <pc:sldMkLst>
          <pc:docMk/>
          <pc:sldMk cId="0" sldId="407"/>
        </pc:sldMkLst>
      </pc:sldChg>
      <pc:sldChg chg="del">
        <pc:chgData name="Hajela, Rajneesh" userId="f6292950-97fd-49ca-9891-0dcd5d1f2546" providerId="ADAL" clId="{9E1E15AE-A400-4445-8D99-D7C7C9B627F7}" dt="2024-08-12T07:30:57.908" v="813" actId="2696"/>
        <pc:sldMkLst>
          <pc:docMk/>
          <pc:sldMk cId="0" sldId="408"/>
        </pc:sldMkLst>
      </pc:sldChg>
      <pc:sldChg chg="del">
        <pc:chgData name="Hajela, Rajneesh" userId="f6292950-97fd-49ca-9891-0dcd5d1f2546" providerId="ADAL" clId="{9E1E15AE-A400-4445-8D99-D7C7C9B627F7}" dt="2024-08-12T07:30:57.908" v="813" actId="2696"/>
        <pc:sldMkLst>
          <pc:docMk/>
          <pc:sldMk cId="0" sldId="409"/>
        </pc:sldMkLst>
      </pc:sldChg>
      <pc:sldChg chg="del">
        <pc:chgData name="Hajela, Rajneesh" userId="f6292950-97fd-49ca-9891-0dcd5d1f2546" providerId="ADAL" clId="{9E1E15AE-A400-4445-8D99-D7C7C9B627F7}" dt="2024-08-12T07:30:57.908" v="813" actId="2696"/>
        <pc:sldMkLst>
          <pc:docMk/>
          <pc:sldMk cId="0" sldId="410"/>
        </pc:sldMkLst>
      </pc:sldChg>
      <pc:sldChg chg="del">
        <pc:chgData name="Hajela, Rajneesh" userId="f6292950-97fd-49ca-9891-0dcd5d1f2546" providerId="ADAL" clId="{9E1E15AE-A400-4445-8D99-D7C7C9B627F7}" dt="2024-08-12T07:30:57.908" v="813" actId="2696"/>
        <pc:sldMkLst>
          <pc:docMk/>
          <pc:sldMk cId="0" sldId="411"/>
        </pc:sldMkLst>
      </pc:sldChg>
      <pc:sldChg chg="del">
        <pc:chgData name="Hajela, Rajneesh" userId="f6292950-97fd-49ca-9891-0dcd5d1f2546" providerId="ADAL" clId="{9E1E15AE-A400-4445-8D99-D7C7C9B627F7}" dt="2024-08-12T07:30:57.908" v="813" actId="2696"/>
        <pc:sldMkLst>
          <pc:docMk/>
          <pc:sldMk cId="0" sldId="412"/>
        </pc:sldMkLst>
      </pc:sldChg>
      <pc:sldChg chg="del">
        <pc:chgData name="Hajela, Rajneesh" userId="f6292950-97fd-49ca-9891-0dcd5d1f2546" providerId="ADAL" clId="{9E1E15AE-A400-4445-8D99-D7C7C9B627F7}" dt="2024-08-12T07:30:57.908" v="813" actId="2696"/>
        <pc:sldMkLst>
          <pc:docMk/>
          <pc:sldMk cId="0" sldId="413"/>
        </pc:sldMkLst>
      </pc:sldChg>
      <pc:sldChg chg="del">
        <pc:chgData name="Hajela, Rajneesh" userId="f6292950-97fd-49ca-9891-0dcd5d1f2546" providerId="ADAL" clId="{9E1E15AE-A400-4445-8D99-D7C7C9B627F7}" dt="2024-08-12T07:30:57.908" v="813" actId="2696"/>
        <pc:sldMkLst>
          <pc:docMk/>
          <pc:sldMk cId="0" sldId="414"/>
        </pc:sldMkLst>
      </pc:sldChg>
      <pc:sldChg chg="del">
        <pc:chgData name="Hajela, Rajneesh" userId="f6292950-97fd-49ca-9891-0dcd5d1f2546" providerId="ADAL" clId="{9E1E15AE-A400-4445-8D99-D7C7C9B627F7}" dt="2024-08-12T07:30:57.908" v="813" actId="2696"/>
        <pc:sldMkLst>
          <pc:docMk/>
          <pc:sldMk cId="0" sldId="415"/>
        </pc:sldMkLst>
      </pc:sldChg>
      <pc:sldChg chg="del">
        <pc:chgData name="Hajela, Rajneesh" userId="f6292950-97fd-49ca-9891-0dcd5d1f2546" providerId="ADAL" clId="{9E1E15AE-A400-4445-8D99-D7C7C9B627F7}" dt="2024-08-12T07:30:57.908" v="813" actId="2696"/>
        <pc:sldMkLst>
          <pc:docMk/>
          <pc:sldMk cId="0" sldId="416"/>
        </pc:sldMkLst>
      </pc:sldChg>
      <pc:sldChg chg="del">
        <pc:chgData name="Hajela, Rajneesh" userId="f6292950-97fd-49ca-9891-0dcd5d1f2546" providerId="ADAL" clId="{9E1E15AE-A400-4445-8D99-D7C7C9B627F7}" dt="2024-08-12T07:30:57.908" v="813" actId="2696"/>
        <pc:sldMkLst>
          <pc:docMk/>
          <pc:sldMk cId="0" sldId="417"/>
        </pc:sldMkLst>
      </pc:sldChg>
      <pc:sldChg chg="del">
        <pc:chgData name="Hajela, Rajneesh" userId="f6292950-97fd-49ca-9891-0dcd5d1f2546" providerId="ADAL" clId="{9E1E15AE-A400-4445-8D99-D7C7C9B627F7}" dt="2024-08-12T07:30:57.908" v="813" actId="2696"/>
        <pc:sldMkLst>
          <pc:docMk/>
          <pc:sldMk cId="0" sldId="418"/>
        </pc:sldMkLst>
      </pc:sldChg>
      <pc:sldChg chg="del">
        <pc:chgData name="Hajela, Rajneesh" userId="f6292950-97fd-49ca-9891-0dcd5d1f2546" providerId="ADAL" clId="{9E1E15AE-A400-4445-8D99-D7C7C9B627F7}" dt="2024-08-12T07:30:57.908" v="813" actId="2696"/>
        <pc:sldMkLst>
          <pc:docMk/>
          <pc:sldMk cId="0" sldId="419"/>
        </pc:sldMkLst>
      </pc:sldChg>
      <pc:sldChg chg="del">
        <pc:chgData name="Hajela, Rajneesh" userId="f6292950-97fd-49ca-9891-0dcd5d1f2546" providerId="ADAL" clId="{9E1E15AE-A400-4445-8D99-D7C7C9B627F7}" dt="2024-08-12T07:30:57.908" v="813" actId="2696"/>
        <pc:sldMkLst>
          <pc:docMk/>
          <pc:sldMk cId="0" sldId="420"/>
        </pc:sldMkLst>
      </pc:sldChg>
      <pc:sldChg chg="del">
        <pc:chgData name="Hajela, Rajneesh" userId="f6292950-97fd-49ca-9891-0dcd5d1f2546" providerId="ADAL" clId="{9E1E15AE-A400-4445-8D99-D7C7C9B627F7}" dt="2024-08-12T07:30:57.908" v="813" actId="2696"/>
        <pc:sldMkLst>
          <pc:docMk/>
          <pc:sldMk cId="0" sldId="421"/>
        </pc:sldMkLst>
      </pc:sldChg>
      <pc:sldChg chg="del">
        <pc:chgData name="Hajela, Rajneesh" userId="f6292950-97fd-49ca-9891-0dcd5d1f2546" providerId="ADAL" clId="{9E1E15AE-A400-4445-8D99-D7C7C9B627F7}" dt="2024-08-12T07:30:57.908" v="813" actId="2696"/>
        <pc:sldMkLst>
          <pc:docMk/>
          <pc:sldMk cId="0" sldId="422"/>
        </pc:sldMkLst>
      </pc:sldChg>
      <pc:sldChg chg="del">
        <pc:chgData name="Hajela, Rajneesh" userId="f6292950-97fd-49ca-9891-0dcd5d1f2546" providerId="ADAL" clId="{9E1E15AE-A400-4445-8D99-D7C7C9B627F7}" dt="2024-08-12T07:30:57.908" v="813" actId="2696"/>
        <pc:sldMkLst>
          <pc:docMk/>
          <pc:sldMk cId="0" sldId="423"/>
        </pc:sldMkLst>
      </pc:sldChg>
      <pc:sldChg chg="del">
        <pc:chgData name="Hajela, Rajneesh" userId="f6292950-97fd-49ca-9891-0dcd5d1f2546" providerId="ADAL" clId="{9E1E15AE-A400-4445-8D99-D7C7C9B627F7}" dt="2024-08-12T07:30:57.908" v="813" actId="2696"/>
        <pc:sldMkLst>
          <pc:docMk/>
          <pc:sldMk cId="0" sldId="444"/>
        </pc:sldMkLst>
      </pc:sldChg>
      <pc:sldChg chg="del">
        <pc:chgData name="Hajela, Rajneesh" userId="f6292950-97fd-49ca-9891-0dcd5d1f2546" providerId="ADAL" clId="{9E1E15AE-A400-4445-8D99-D7C7C9B627F7}" dt="2024-08-12T07:30:57.908" v="813" actId="2696"/>
        <pc:sldMkLst>
          <pc:docMk/>
          <pc:sldMk cId="0" sldId="445"/>
        </pc:sldMkLst>
      </pc:sldChg>
      <pc:sldChg chg="del">
        <pc:chgData name="Hajela, Rajneesh" userId="f6292950-97fd-49ca-9891-0dcd5d1f2546" providerId="ADAL" clId="{9E1E15AE-A400-4445-8D99-D7C7C9B627F7}" dt="2024-08-12T07:30:57.908" v="813" actId="2696"/>
        <pc:sldMkLst>
          <pc:docMk/>
          <pc:sldMk cId="0" sldId="446"/>
        </pc:sldMkLst>
      </pc:sldChg>
      <pc:sldChg chg="del">
        <pc:chgData name="Hajela, Rajneesh" userId="f6292950-97fd-49ca-9891-0dcd5d1f2546" providerId="ADAL" clId="{9E1E15AE-A400-4445-8D99-D7C7C9B627F7}" dt="2024-08-12T07:30:57.908" v="813" actId="2696"/>
        <pc:sldMkLst>
          <pc:docMk/>
          <pc:sldMk cId="0" sldId="447"/>
        </pc:sldMkLst>
      </pc:sldChg>
      <pc:sldChg chg="del">
        <pc:chgData name="Hajela, Rajneesh" userId="f6292950-97fd-49ca-9891-0dcd5d1f2546" providerId="ADAL" clId="{9E1E15AE-A400-4445-8D99-D7C7C9B627F7}" dt="2024-08-12T07:30:57.908" v="813" actId="2696"/>
        <pc:sldMkLst>
          <pc:docMk/>
          <pc:sldMk cId="0" sldId="453"/>
        </pc:sldMkLst>
      </pc:sldChg>
      <pc:sldChg chg="del">
        <pc:chgData name="Hajela, Rajneesh" userId="f6292950-97fd-49ca-9891-0dcd5d1f2546" providerId="ADAL" clId="{9E1E15AE-A400-4445-8D99-D7C7C9B627F7}" dt="2024-08-12T07:30:57.908" v="813" actId="2696"/>
        <pc:sldMkLst>
          <pc:docMk/>
          <pc:sldMk cId="0" sldId="454"/>
        </pc:sldMkLst>
      </pc:sldChg>
      <pc:sldChg chg="del">
        <pc:chgData name="Hajela, Rajneesh" userId="f6292950-97fd-49ca-9891-0dcd5d1f2546" providerId="ADAL" clId="{9E1E15AE-A400-4445-8D99-D7C7C9B627F7}" dt="2024-08-12T07:30:57.908" v="813" actId="2696"/>
        <pc:sldMkLst>
          <pc:docMk/>
          <pc:sldMk cId="0" sldId="455"/>
        </pc:sldMkLst>
      </pc:sldChg>
      <pc:sldChg chg="del">
        <pc:chgData name="Hajela, Rajneesh" userId="f6292950-97fd-49ca-9891-0dcd5d1f2546" providerId="ADAL" clId="{9E1E15AE-A400-4445-8D99-D7C7C9B627F7}" dt="2024-08-12T07:30:57.908" v="813" actId="2696"/>
        <pc:sldMkLst>
          <pc:docMk/>
          <pc:sldMk cId="0" sldId="456"/>
        </pc:sldMkLst>
      </pc:sldChg>
      <pc:sldChg chg="del">
        <pc:chgData name="Hajela, Rajneesh" userId="f6292950-97fd-49ca-9891-0dcd5d1f2546" providerId="ADAL" clId="{9E1E15AE-A400-4445-8D99-D7C7C9B627F7}" dt="2024-08-12T07:30:57.908" v="813" actId="2696"/>
        <pc:sldMkLst>
          <pc:docMk/>
          <pc:sldMk cId="0" sldId="457"/>
        </pc:sldMkLst>
      </pc:sldChg>
      <pc:sldChg chg="del">
        <pc:chgData name="Hajela, Rajneesh" userId="f6292950-97fd-49ca-9891-0dcd5d1f2546" providerId="ADAL" clId="{9E1E15AE-A400-4445-8D99-D7C7C9B627F7}" dt="2024-08-12T07:30:57.908" v="813" actId="2696"/>
        <pc:sldMkLst>
          <pc:docMk/>
          <pc:sldMk cId="0" sldId="458"/>
        </pc:sldMkLst>
      </pc:sldChg>
      <pc:sldChg chg="del">
        <pc:chgData name="Hajela, Rajneesh" userId="f6292950-97fd-49ca-9891-0dcd5d1f2546" providerId="ADAL" clId="{9E1E15AE-A400-4445-8D99-D7C7C9B627F7}" dt="2024-08-12T07:30:57.908" v="813" actId="2696"/>
        <pc:sldMkLst>
          <pc:docMk/>
          <pc:sldMk cId="0" sldId="459"/>
        </pc:sldMkLst>
      </pc:sldChg>
      <pc:sldChg chg="del">
        <pc:chgData name="Hajela, Rajneesh" userId="f6292950-97fd-49ca-9891-0dcd5d1f2546" providerId="ADAL" clId="{9E1E15AE-A400-4445-8D99-D7C7C9B627F7}" dt="2024-08-12T07:29:03.861" v="811" actId="2696"/>
        <pc:sldMkLst>
          <pc:docMk/>
          <pc:sldMk cId="0" sldId="460"/>
        </pc:sldMkLst>
      </pc:sldChg>
      <pc:sldChg chg="del">
        <pc:chgData name="Hajela, Rajneesh" userId="f6292950-97fd-49ca-9891-0dcd5d1f2546" providerId="ADAL" clId="{9E1E15AE-A400-4445-8D99-D7C7C9B627F7}" dt="2024-08-12T07:29:03.861" v="811" actId="2696"/>
        <pc:sldMkLst>
          <pc:docMk/>
          <pc:sldMk cId="0" sldId="461"/>
        </pc:sldMkLst>
      </pc:sldChg>
      <pc:sldChg chg="del">
        <pc:chgData name="Hajela, Rajneesh" userId="f6292950-97fd-49ca-9891-0dcd5d1f2546" providerId="ADAL" clId="{9E1E15AE-A400-4445-8D99-D7C7C9B627F7}" dt="2024-08-12T07:29:03.861" v="811" actId="2696"/>
        <pc:sldMkLst>
          <pc:docMk/>
          <pc:sldMk cId="0" sldId="463"/>
        </pc:sldMkLst>
      </pc:sldChg>
      <pc:sldChg chg="del">
        <pc:chgData name="Hajela, Rajneesh" userId="f6292950-97fd-49ca-9891-0dcd5d1f2546" providerId="ADAL" clId="{9E1E15AE-A400-4445-8D99-D7C7C9B627F7}" dt="2024-08-12T07:29:03.861" v="811" actId="2696"/>
        <pc:sldMkLst>
          <pc:docMk/>
          <pc:sldMk cId="0" sldId="482"/>
        </pc:sldMkLst>
      </pc:sldChg>
      <pc:sldChg chg="del">
        <pc:chgData name="Hajela, Rajneesh" userId="f6292950-97fd-49ca-9891-0dcd5d1f2546" providerId="ADAL" clId="{9E1E15AE-A400-4445-8D99-D7C7C9B627F7}" dt="2024-08-12T07:29:03.861" v="811" actId="2696"/>
        <pc:sldMkLst>
          <pc:docMk/>
          <pc:sldMk cId="0" sldId="483"/>
        </pc:sldMkLst>
      </pc:sldChg>
      <pc:sldChg chg="del">
        <pc:chgData name="Hajela, Rajneesh" userId="f6292950-97fd-49ca-9891-0dcd5d1f2546" providerId="ADAL" clId="{9E1E15AE-A400-4445-8D99-D7C7C9B627F7}" dt="2024-08-12T07:29:03.861" v="811" actId="2696"/>
        <pc:sldMkLst>
          <pc:docMk/>
          <pc:sldMk cId="0" sldId="484"/>
        </pc:sldMkLst>
      </pc:sldChg>
      <pc:sldChg chg="del">
        <pc:chgData name="Hajela, Rajneesh" userId="f6292950-97fd-49ca-9891-0dcd5d1f2546" providerId="ADAL" clId="{9E1E15AE-A400-4445-8D99-D7C7C9B627F7}" dt="2024-08-12T07:29:03.861" v="811" actId="2696"/>
        <pc:sldMkLst>
          <pc:docMk/>
          <pc:sldMk cId="0" sldId="487"/>
        </pc:sldMkLst>
      </pc:sldChg>
      <pc:sldChg chg="del">
        <pc:chgData name="Hajela, Rajneesh" userId="f6292950-97fd-49ca-9891-0dcd5d1f2546" providerId="ADAL" clId="{9E1E15AE-A400-4445-8D99-D7C7C9B627F7}" dt="2024-08-12T07:29:03.861" v="811" actId="2696"/>
        <pc:sldMkLst>
          <pc:docMk/>
          <pc:sldMk cId="0" sldId="488"/>
        </pc:sldMkLst>
      </pc:sldChg>
      <pc:sldChg chg="del">
        <pc:chgData name="Hajela, Rajneesh" userId="f6292950-97fd-49ca-9891-0dcd5d1f2546" providerId="ADAL" clId="{9E1E15AE-A400-4445-8D99-D7C7C9B627F7}" dt="2024-08-12T07:29:03.861" v="811" actId="2696"/>
        <pc:sldMkLst>
          <pc:docMk/>
          <pc:sldMk cId="0" sldId="489"/>
        </pc:sldMkLst>
      </pc:sldChg>
      <pc:sldChg chg="del">
        <pc:chgData name="Hajela, Rajneesh" userId="f6292950-97fd-49ca-9891-0dcd5d1f2546" providerId="ADAL" clId="{9E1E15AE-A400-4445-8D99-D7C7C9B627F7}" dt="2024-08-12T07:29:03.861" v="811" actId="2696"/>
        <pc:sldMkLst>
          <pc:docMk/>
          <pc:sldMk cId="0" sldId="490"/>
        </pc:sldMkLst>
      </pc:sldChg>
      <pc:sldChg chg="del">
        <pc:chgData name="Hajela, Rajneesh" userId="f6292950-97fd-49ca-9891-0dcd5d1f2546" providerId="ADAL" clId="{9E1E15AE-A400-4445-8D99-D7C7C9B627F7}" dt="2024-08-12T07:29:03.861" v="811" actId="2696"/>
        <pc:sldMkLst>
          <pc:docMk/>
          <pc:sldMk cId="0" sldId="491"/>
        </pc:sldMkLst>
      </pc:sldChg>
      <pc:sldChg chg="del">
        <pc:chgData name="Hajela, Rajneesh" userId="f6292950-97fd-49ca-9891-0dcd5d1f2546" providerId="ADAL" clId="{9E1E15AE-A400-4445-8D99-D7C7C9B627F7}" dt="2024-08-12T07:29:03.861" v="811" actId="2696"/>
        <pc:sldMkLst>
          <pc:docMk/>
          <pc:sldMk cId="0" sldId="492"/>
        </pc:sldMkLst>
      </pc:sldChg>
      <pc:sldChg chg="del">
        <pc:chgData name="Hajela, Rajneesh" userId="f6292950-97fd-49ca-9891-0dcd5d1f2546" providerId="ADAL" clId="{9E1E15AE-A400-4445-8D99-D7C7C9B627F7}" dt="2024-08-12T07:29:03.861" v="811" actId="2696"/>
        <pc:sldMkLst>
          <pc:docMk/>
          <pc:sldMk cId="0" sldId="493"/>
        </pc:sldMkLst>
      </pc:sldChg>
      <pc:sldChg chg="del">
        <pc:chgData name="Hajela, Rajneesh" userId="f6292950-97fd-49ca-9891-0dcd5d1f2546" providerId="ADAL" clId="{9E1E15AE-A400-4445-8D99-D7C7C9B627F7}" dt="2024-08-12T07:29:03.861" v="811" actId="2696"/>
        <pc:sldMkLst>
          <pc:docMk/>
          <pc:sldMk cId="0" sldId="494"/>
        </pc:sldMkLst>
      </pc:sldChg>
      <pc:sldChg chg="del">
        <pc:chgData name="Hajela, Rajneesh" userId="f6292950-97fd-49ca-9891-0dcd5d1f2546" providerId="ADAL" clId="{9E1E15AE-A400-4445-8D99-D7C7C9B627F7}" dt="2024-08-12T07:29:03.861" v="811" actId="2696"/>
        <pc:sldMkLst>
          <pc:docMk/>
          <pc:sldMk cId="0" sldId="495"/>
        </pc:sldMkLst>
      </pc:sldChg>
      <pc:sldChg chg="del">
        <pc:chgData name="Hajela, Rajneesh" userId="f6292950-97fd-49ca-9891-0dcd5d1f2546" providerId="ADAL" clId="{9E1E15AE-A400-4445-8D99-D7C7C9B627F7}" dt="2024-08-12T07:29:03.861" v="811" actId="2696"/>
        <pc:sldMkLst>
          <pc:docMk/>
          <pc:sldMk cId="0" sldId="497"/>
        </pc:sldMkLst>
      </pc:sldChg>
      <pc:sldChg chg="del">
        <pc:chgData name="Hajela, Rajneesh" userId="f6292950-97fd-49ca-9891-0dcd5d1f2546" providerId="ADAL" clId="{9E1E15AE-A400-4445-8D99-D7C7C9B627F7}" dt="2024-08-12T07:29:03.861" v="811" actId="2696"/>
        <pc:sldMkLst>
          <pc:docMk/>
          <pc:sldMk cId="0" sldId="498"/>
        </pc:sldMkLst>
      </pc:sldChg>
      <pc:sldChg chg="del">
        <pc:chgData name="Hajela, Rajneesh" userId="f6292950-97fd-49ca-9891-0dcd5d1f2546" providerId="ADAL" clId="{9E1E15AE-A400-4445-8D99-D7C7C9B627F7}" dt="2024-08-12T07:29:03.861" v="811" actId="2696"/>
        <pc:sldMkLst>
          <pc:docMk/>
          <pc:sldMk cId="0" sldId="501"/>
        </pc:sldMkLst>
      </pc:sldChg>
      <pc:sldChg chg="del">
        <pc:chgData name="Hajela, Rajneesh" userId="f6292950-97fd-49ca-9891-0dcd5d1f2546" providerId="ADAL" clId="{9E1E15AE-A400-4445-8D99-D7C7C9B627F7}" dt="2024-08-12T07:29:03.861" v="811" actId="2696"/>
        <pc:sldMkLst>
          <pc:docMk/>
          <pc:sldMk cId="0" sldId="502"/>
        </pc:sldMkLst>
      </pc:sldChg>
      <pc:sldChg chg="addSp delSp mod">
        <pc:chgData name="Hajela, Rajneesh" userId="f6292950-97fd-49ca-9891-0dcd5d1f2546" providerId="ADAL" clId="{9E1E15AE-A400-4445-8D99-D7C7C9B627F7}" dt="2024-07-26T07:24:58.109" v="282" actId="22"/>
        <pc:sldMkLst>
          <pc:docMk/>
          <pc:sldMk cId="4057345105" sldId="503"/>
        </pc:sldMkLst>
        <pc:picChg chg="add">
          <ac:chgData name="Hajela, Rajneesh" userId="f6292950-97fd-49ca-9891-0dcd5d1f2546" providerId="ADAL" clId="{9E1E15AE-A400-4445-8D99-D7C7C9B627F7}" dt="2024-07-26T07:24:58.109" v="282" actId="22"/>
          <ac:picMkLst>
            <pc:docMk/>
            <pc:sldMk cId="4057345105" sldId="503"/>
            <ac:picMk id="3" creationId="{149B7123-9690-85B8-61AF-F5FB8C19F229}"/>
          </ac:picMkLst>
        </pc:picChg>
        <pc:picChg chg="del">
          <ac:chgData name="Hajela, Rajneesh" userId="f6292950-97fd-49ca-9891-0dcd5d1f2546" providerId="ADAL" clId="{9E1E15AE-A400-4445-8D99-D7C7C9B627F7}" dt="2024-07-26T07:24:57.616" v="281" actId="478"/>
          <ac:picMkLst>
            <pc:docMk/>
            <pc:sldMk cId="4057345105" sldId="503"/>
            <ac:picMk id="3893" creationId="{00000000-0000-0000-0000-000000000000}"/>
          </ac:picMkLst>
        </pc:picChg>
      </pc:sldChg>
      <pc:sldChg chg="del">
        <pc:chgData name="Hajela, Rajneesh" userId="f6292950-97fd-49ca-9891-0dcd5d1f2546" providerId="ADAL" clId="{9E1E15AE-A400-4445-8D99-D7C7C9B627F7}" dt="2024-08-12T07:29:03.861" v="811" actId="2696"/>
        <pc:sldMkLst>
          <pc:docMk/>
          <pc:sldMk cId="0" sldId="504"/>
        </pc:sldMkLst>
      </pc:sldChg>
      <pc:sldChg chg="del">
        <pc:chgData name="Hajela, Rajneesh" userId="f6292950-97fd-49ca-9891-0dcd5d1f2546" providerId="ADAL" clId="{9E1E15AE-A400-4445-8D99-D7C7C9B627F7}" dt="2024-08-12T07:29:03.861" v="811" actId="2696"/>
        <pc:sldMkLst>
          <pc:docMk/>
          <pc:sldMk cId="0" sldId="505"/>
        </pc:sldMkLst>
      </pc:sldChg>
      <pc:sldChg chg="del">
        <pc:chgData name="Hajela, Rajneesh" userId="f6292950-97fd-49ca-9891-0dcd5d1f2546" providerId="ADAL" clId="{9E1E15AE-A400-4445-8D99-D7C7C9B627F7}" dt="2024-08-12T07:29:03.861" v="811" actId="2696"/>
        <pc:sldMkLst>
          <pc:docMk/>
          <pc:sldMk cId="0" sldId="506"/>
        </pc:sldMkLst>
      </pc:sldChg>
      <pc:sldChg chg="del">
        <pc:chgData name="Hajela, Rajneesh" userId="f6292950-97fd-49ca-9891-0dcd5d1f2546" providerId="ADAL" clId="{9E1E15AE-A400-4445-8D99-D7C7C9B627F7}" dt="2024-08-12T07:29:03.861" v="811" actId="2696"/>
        <pc:sldMkLst>
          <pc:docMk/>
          <pc:sldMk cId="3772050962" sldId="536"/>
        </pc:sldMkLst>
      </pc:sldChg>
      <pc:sldChg chg="del">
        <pc:chgData name="Hajela, Rajneesh" userId="f6292950-97fd-49ca-9891-0dcd5d1f2546" providerId="ADAL" clId="{9E1E15AE-A400-4445-8D99-D7C7C9B627F7}" dt="2024-08-12T07:29:03.861" v="811" actId="2696"/>
        <pc:sldMkLst>
          <pc:docMk/>
          <pc:sldMk cId="7416498" sldId="537"/>
        </pc:sldMkLst>
      </pc:sldChg>
      <pc:sldChg chg="del">
        <pc:chgData name="Hajela, Rajneesh" userId="f6292950-97fd-49ca-9891-0dcd5d1f2546" providerId="ADAL" clId="{9E1E15AE-A400-4445-8D99-D7C7C9B627F7}" dt="2024-07-26T07:46:20.706" v="286" actId="2696"/>
        <pc:sldMkLst>
          <pc:docMk/>
          <pc:sldMk cId="2405912605" sldId="543"/>
        </pc:sldMkLst>
      </pc:sldChg>
      <pc:sldChg chg="add">
        <pc:chgData name="Hajela, Rajneesh" userId="f6292950-97fd-49ca-9891-0dcd5d1f2546" providerId="ADAL" clId="{9E1E15AE-A400-4445-8D99-D7C7C9B627F7}" dt="2024-07-26T07:46:27.428" v="288"/>
        <pc:sldMkLst>
          <pc:docMk/>
          <pc:sldMk cId="3560257752" sldId="543"/>
        </pc:sldMkLst>
      </pc:sldChg>
      <pc:sldChg chg="del">
        <pc:chgData name="Hajela, Rajneesh" userId="f6292950-97fd-49ca-9891-0dcd5d1f2546" providerId="ADAL" clId="{9E1E15AE-A400-4445-8D99-D7C7C9B627F7}" dt="2024-08-12T07:29:03.861" v="811" actId="2696"/>
        <pc:sldMkLst>
          <pc:docMk/>
          <pc:sldMk cId="467441544" sldId="544"/>
        </pc:sldMkLst>
      </pc:sldChg>
      <pc:sldChg chg="del">
        <pc:chgData name="Hajela, Rajneesh" userId="f6292950-97fd-49ca-9891-0dcd5d1f2546" providerId="ADAL" clId="{9E1E15AE-A400-4445-8D99-D7C7C9B627F7}" dt="2024-08-12T07:29:03.861" v="811" actId="2696"/>
        <pc:sldMkLst>
          <pc:docMk/>
          <pc:sldMk cId="4251532031" sldId="545"/>
        </pc:sldMkLst>
      </pc:sldChg>
      <pc:sldChg chg="del">
        <pc:chgData name="Hajela, Rajneesh" userId="f6292950-97fd-49ca-9891-0dcd5d1f2546" providerId="ADAL" clId="{9E1E15AE-A400-4445-8D99-D7C7C9B627F7}" dt="2024-08-12T07:29:03.861" v="811" actId="2696"/>
        <pc:sldMkLst>
          <pc:docMk/>
          <pc:sldMk cId="3995222185" sldId="546"/>
        </pc:sldMkLst>
      </pc:sldChg>
      <pc:sldChg chg="del">
        <pc:chgData name="Hajela, Rajneesh" userId="f6292950-97fd-49ca-9891-0dcd5d1f2546" providerId="ADAL" clId="{9E1E15AE-A400-4445-8D99-D7C7C9B627F7}" dt="2024-08-12T07:29:03.861" v="811" actId="2696"/>
        <pc:sldMkLst>
          <pc:docMk/>
          <pc:sldMk cId="2413233168" sldId="547"/>
        </pc:sldMkLst>
      </pc:sldChg>
      <pc:sldChg chg="del">
        <pc:chgData name="Hajela, Rajneesh" userId="f6292950-97fd-49ca-9891-0dcd5d1f2546" providerId="ADAL" clId="{9E1E15AE-A400-4445-8D99-D7C7C9B627F7}" dt="2024-08-12T07:29:03.861" v="811" actId="2696"/>
        <pc:sldMkLst>
          <pc:docMk/>
          <pc:sldMk cId="4024906230" sldId="548"/>
        </pc:sldMkLst>
      </pc:sldChg>
      <pc:sldChg chg="del">
        <pc:chgData name="Hajela, Rajneesh" userId="f6292950-97fd-49ca-9891-0dcd5d1f2546" providerId="ADAL" clId="{9E1E15AE-A400-4445-8D99-D7C7C9B627F7}" dt="2024-08-12T07:30:57.908" v="813" actId="2696"/>
        <pc:sldMkLst>
          <pc:docMk/>
          <pc:sldMk cId="2608798911" sldId="549"/>
        </pc:sldMkLst>
      </pc:sldChg>
      <pc:sldChg chg="modSp mod">
        <pc:chgData name="Hajela, Rajneesh" userId="f6292950-97fd-49ca-9891-0dcd5d1f2546" providerId="ADAL" clId="{9E1E15AE-A400-4445-8D99-D7C7C9B627F7}" dt="2024-07-26T08:22:55.065" v="570" actId="1076"/>
        <pc:sldMkLst>
          <pc:docMk/>
          <pc:sldMk cId="1274529164" sldId="551"/>
        </pc:sldMkLst>
        <pc:spChg chg="mod">
          <ac:chgData name="Hajela, Rajneesh" userId="f6292950-97fd-49ca-9891-0dcd5d1f2546" providerId="ADAL" clId="{9E1E15AE-A400-4445-8D99-D7C7C9B627F7}" dt="2024-07-26T08:22:55.065" v="570" actId="1076"/>
          <ac:spMkLst>
            <pc:docMk/>
            <pc:sldMk cId="1274529164" sldId="551"/>
            <ac:spMk id="2" creationId="{4F2852ED-03AA-709D-66B6-A002CBAEEB85}"/>
          </ac:spMkLst>
        </pc:spChg>
      </pc:sldChg>
      <pc:sldChg chg="del">
        <pc:chgData name="Hajela, Rajneesh" userId="f6292950-97fd-49ca-9891-0dcd5d1f2546" providerId="ADAL" clId="{9E1E15AE-A400-4445-8D99-D7C7C9B627F7}" dt="2024-08-12T07:29:03.861" v="811" actId="2696"/>
        <pc:sldMkLst>
          <pc:docMk/>
          <pc:sldMk cId="1857612433" sldId="553"/>
        </pc:sldMkLst>
      </pc:sldChg>
      <pc:sldChg chg="del">
        <pc:chgData name="Hajela, Rajneesh" userId="f6292950-97fd-49ca-9891-0dcd5d1f2546" providerId="ADAL" clId="{9E1E15AE-A400-4445-8D99-D7C7C9B627F7}" dt="2024-08-12T07:29:03.861" v="811" actId="2696"/>
        <pc:sldMkLst>
          <pc:docMk/>
          <pc:sldMk cId="2685584803" sldId="554"/>
        </pc:sldMkLst>
      </pc:sldChg>
      <pc:sldChg chg="del">
        <pc:chgData name="Hajela, Rajneesh" userId="f6292950-97fd-49ca-9891-0dcd5d1f2546" providerId="ADAL" clId="{9E1E15AE-A400-4445-8D99-D7C7C9B627F7}" dt="2024-08-12T07:29:03.861" v="811" actId="2696"/>
        <pc:sldMkLst>
          <pc:docMk/>
          <pc:sldMk cId="1981047419" sldId="557"/>
        </pc:sldMkLst>
      </pc:sldChg>
      <pc:sldChg chg="addSp modSp mod">
        <pc:chgData name="Hajela, Rajneesh" userId="f6292950-97fd-49ca-9891-0dcd5d1f2546" providerId="ADAL" clId="{9E1E15AE-A400-4445-8D99-D7C7C9B627F7}" dt="2024-08-12T06:53:55.401" v="732" actId="14100"/>
        <pc:sldMkLst>
          <pc:docMk/>
          <pc:sldMk cId="2169672665" sldId="560"/>
        </pc:sldMkLst>
        <pc:spChg chg="mod">
          <ac:chgData name="Hajela, Rajneesh" userId="f6292950-97fd-49ca-9891-0dcd5d1f2546" providerId="ADAL" clId="{9E1E15AE-A400-4445-8D99-D7C7C9B627F7}" dt="2024-07-26T07:20:42.621" v="278" actId="20577"/>
          <ac:spMkLst>
            <pc:docMk/>
            <pc:sldMk cId="2169672665" sldId="560"/>
            <ac:spMk id="4" creationId="{5E67E06F-F65C-FEC2-CB2F-780C046B8A14}"/>
          </ac:spMkLst>
        </pc:spChg>
        <pc:spChg chg="add mod">
          <ac:chgData name="Hajela, Rajneesh" userId="f6292950-97fd-49ca-9891-0dcd5d1f2546" providerId="ADAL" clId="{9E1E15AE-A400-4445-8D99-D7C7C9B627F7}" dt="2024-08-12T06:53:55.401" v="732" actId="14100"/>
          <ac:spMkLst>
            <pc:docMk/>
            <pc:sldMk cId="2169672665" sldId="560"/>
            <ac:spMk id="5" creationId="{F572E99D-1DFB-2B09-56B0-240585E1998C}"/>
          </ac:spMkLst>
        </pc:spChg>
      </pc:sldChg>
      <pc:sldChg chg="addSp modSp mod">
        <pc:chgData name="Hajela, Rajneesh" userId="f6292950-97fd-49ca-9891-0dcd5d1f2546" providerId="ADAL" clId="{9E1E15AE-A400-4445-8D99-D7C7C9B627F7}" dt="2024-07-26T07:09:42.733" v="108" actId="1076"/>
        <pc:sldMkLst>
          <pc:docMk/>
          <pc:sldMk cId="1343920515" sldId="561"/>
        </pc:sldMkLst>
        <pc:spChg chg="add mod">
          <ac:chgData name="Hajela, Rajneesh" userId="f6292950-97fd-49ca-9891-0dcd5d1f2546" providerId="ADAL" clId="{9E1E15AE-A400-4445-8D99-D7C7C9B627F7}" dt="2024-07-26T07:09:42.733" v="108" actId="1076"/>
          <ac:spMkLst>
            <pc:docMk/>
            <pc:sldMk cId="1343920515" sldId="561"/>
            <ac:spMk id="4" creationId="{205820C8-387B-F3F1-6C4F-0D1A0263C8BA}"/>
          </ac:spMkLst>
        </pc:spChg>
      </pc:sldChg>
      <pc:sldChg chg="del">
        <pc:chgData name="Hajela, Rajneesh" userId="f6292950-97fd-49ca-9891-0dcd5d1f2546" providerId="ADAL" clId="{9E1E15AE-A400-4445-8D99-D7C7C9B627F7}" dt="2024-07-28T16:19:15.753" v="667" actId="47"/>
        <pc:sldMkLst>
          <pc:docMk/>
          <pc:sldMk cId="290828072" sldId="567"/>
        </pc:sldMkLst>
      </pc:sldChg>
      <pc:sldChg chg="del">
        <pc:chgData name="Hajela, Rajneesh" userId="f6292950-97fd-49ca-9891-0dcd5d1f2546" providerId="ADAL" clId="{9E1E15AE-A400-4445-8D99-D7C7C9B627F7}" dt="2024-07-28T16:19:24.378" v="668" actId="47"/>
        <pc:sldMkLst>
          <pc:docMk/>
          <pc:sldMk cId="3258272012" sldId="568"/>
        </pc:sldMkLst>
      </pc:sldChg>
      <pc:sldChg chg="modSp mod">
        <pc:chgData name="Hajela, Rajneesh" userId="f6292950-97fd-49ca-9891-0dcd5d1f2546" providerId="ADAL" clId="{9E1E15AE-A400-4445-8D99-D7C7C9B627F7}" dt="2024-07-26T07:29:25.593" v="285" actId="20577"/>
        <pc:sldMkLst>
          <pc:docMk/>
          <pc:sldMk cId="3957082009" sldId="575"/>
        </pc:sldMkLst>
        <pc:spChg chg="mod">
          <ac:chgData name="Hajela, Rajneesh" userId="f6292950-97fd-49ca-9891-0dcd5d1f2546" providerId="ADAL" clId="{9E1E15AE-A400-4445-8D99-D7C7C9B627F7}" dt="2024-07-26T07:29:25.593" v="285" actId="20577"/>
          <ac:spMkLst>
            <pc:docMk/>
            <pc:sldMk cId="3957082009" sldId="575"/>
            <ac:spMk id="2" creationId="{0A3677D3-1A70-903F-6C4A-76D29D813A71}"/>
          </ac:spMkLst>
        </pc:spChg>
      </pc:sldChg>
      <pc:sldChg chg="addSp delSp modSp new add del mod setBg">
        <pc:chgData name="Hajela, Rajneesh" userId="f6292950-97fd-49ca-9891-0dcd5d1f2546" providerId="ADAL" clId="{9E1E15AE-A400-4445-8D99-D7C7C9B627F7}" dt="2024-07-26T08:24:08.379" v="572" actId="47"/>
        <pc:sldMkLst>
          <pc:docMk/>
          <pc:sldMk cId="843984640" sldId="576"/>
        </pc:sldMkLst>
        <pc:spChg chg="add del mod ord">
          <ac:chgData name="Hajela, Rajneesh" userId="f6292950-97fd-49ca-9891-0dcd5d1f2546" providerId="ADAL" clId="{9E1E15AE-A400-4445-8D99-D7C7C9B627F7}" dt="2024-07-26T07:48:59.076" v="313" actId="1076"/>
          <ac:spMkLst>
            <pc:docMk/>
            <pc:sldMk cId="843984640" sldId="576"/>
            <ac:spMk id="2" creationId="{81975DC5-5549-C8CE-490C-6DBB749C1BB1}"/>
          </ac:spMkLst>
        </pc:spChg>
        <pc:spChg chg="add del mod">
          <ac:chgData name="Hajela, Rajneesh" userId="f6292950-97fd-49ca-9891-0dcd5d1f2546" providerId="ADAL" clId="{9E1E15AE-A400-4445-8D99-D7C7C9B627F7}" dt="2024-07-26T07:48:54.230" v="310" actId="26606"/>
          <ac:spMkLst>
            <pc:docMk/>
            <pc:sldMk cId="843984640" sldId="576"/>
            <ac:spMk id="3" creationId="{A35B71B0-BCB8-EB6E-C69D-627895DC3B74}"/>
          </ac:spMkLst>
        </pc:spChg>
        <pc:spChg chg="add del">
          <ac:chgData name="Hajela, Rajneesh" userId="f6292950-97fd-49ca-9891-0dcd5d1f2546" providerId="ADAL" clId="{9E1E15AE-A400-4445-8D99-D7C7C9B627F7}" dt="2024-07-26T07:48:54.230" v="310" actId="26606"/>
          <ac:spMkLst>
            <pc:docMk/>
            <pc:sldMk cId="843984640" sldId="576"/>
            <ac:spMk id="1035" creationId="{04695F26-39DB-450E-B464-9C76CD233B36}"/>
          </ac:spMkLst>
        </pc:spChg>
        <pc:spChg chg="add del">
          <ac:chgData name="Hajela, Rajneesh" userId="f6292950-97fd-49ca-9891-0dcd5d1f2546" providerId="ADAL" clId="{9E1E15AE-A400-4445-8D99-D7C7C9B627F7}" dt="2024-07-26T07:48:54.230" v="310" actId="26606"/>
          <ac:spMkLst>
            <pc:docMk/>
            <pc:sldMk cId="843984640" sldId="576"/>
            <ac:spMk id="1037" creationId="{2F42E55F-A297-474F-AF2D-6D3A15822BCA}"/>
          </ac:spMkLst>
        </pc:spChg>
        <pc:grpChg chg="add del">
          <ac:chgData name="Hajela, Rajneesh" userId="f6292950-97fd-49ca-9891-0dcd5d1f2546" providerId="ADAL" clId="{9E1E15AE-A400-4445-8D99-D7C7C9B627F7}" dt="2024-07-26T07:48:54.230" v="310" actId="26606"/>
          <ac:grpSpMkLst>
            <pc:docMk/>
            <pc:sldMk cId="843984640" sldId="576"/>
            <ac:grpSpMk id="1039" creationId="{972070F7-E065-4D60-8938-9FB8CDB8ACB0}"/>
          </ac:grpSpMkLst>
        </pc:grpChg>
        <pc:picChg chg="add del mod ord">
          <ac:chgData name="Hajela, Rajneesh" userId="f6292950-97fd-49ca-9891-0dcd5d1f2546" providerId="ADAL" clId="{9E1E15AE-A400-4445-8D99-D7C7C9B627F7}" dt="2024-07-26T07:49:00.738" v="314" actId="21"/>
          <ac:picMkLst>
            <pc:docMk/>
            <pc:sldMk cId="843984640" sldId="576"/>
            <ac:picMk id="1026" creationId="{8639EA23-8882-3F25-125B-0F4AF67F84CF}"/>
          </ac:picMkLst>
        </pc:picChg>
        <pc:picChg chg="add del">
          <ac:chgData name="Hajela, Rajneesh" userId="f6292950-97fd-49ca-9891-0dcd5d1f2546" providerId="ADAL" clId="{9E1E15AE-A400-4445-8D99-D7C7C9B627F7}" dt="2024-07-26T07:48:05.456" v="293"/>
          <ac:picMkLst>
            <pc:docMk/>
            <pc:sldMk cId="843984640" sldId="576"/>
            <ac:picMk id="1028" creationId="{895898A9-D4AE-0FA8-CF9E-F9D685F9494B}"/>
          </ac:picMkLst>
        </pc:picChg>
        <pc:picChg chg="add del mod ord">
          <ac:chgData name="Hajela, Rajneesh" userId="f6292950-97fd-49ca-9891-0dcd5d1f2546" providerId="ADAL" clId="{9E1E15AE-A400-4445-8D99-D7C7C9B627F7}" dt="2024-07-26T07:49:06.983" v="317" actId="14100"/>
          <ac:picMkLst>
            <pc:docMk/>
            <pc:sldMk cId="843984640" sldId="576"/>
            <ac:picMk id="1030" creationId="{0F17D264-4D24-ED90-411E-3D4B8E84E159}"/>
          </ac:picMkLst>
        </pc:picChg>
        <pc:cxnChg chg="add del">
          <ac:chgData name="Hajela, Rajneesh" userId="f6292950-97fd-49ca-9891-0dcd5d1f2546" providerId="ADAL" clId="{9E1E15AE-A400-4445-8D99-D7C7C9B627F7}" dt="2024-07-26T07:48:53.299" v="307" actId="26606"/>
          <ac:cxnSpMkLst>
            <pc:docMk/>
            <pc:sldMk cId="843984640" sldId="576"/>
            <ac:cxnSpMk id="1048" creationId="{4D56677B-C0B7-4DAC-ACAD-8054FF1B599A}"/>
          </ac:cxnSpMkLst>
        </pc:cxnChg>
      </pc:sldChg>
      <pc:sldChg chg="new del">
        <pc:chgData name="Hajela, Rajneesh" userId="f6292950-97fd-49ca-9891-0dcd5d1f2546" providerId="ADAL" clId="{9E1E15AE-A400-4445-8D99-D7C7C9B627F7}" dt="2024-07-26T07:46:29.150" v="289" actId="47"/>
        <pc:sldMkLst>
          <pc:docMk/>
          <pc:sldMk cId="1492085621" sldId="576"/>
        </pc:sldMkLst>
      </pc:sldChg>
      <pc:sldChg chg="addSp delSp modSp new mod setBg">
        <pc:chgData name="Hajela, Rajneesh" userId="f6292950-97fd-49ca-9891-0dcd5d1f2546" providerId="ADAL" clId="{9E1E15AE-A400-4445-8D99-D7C7C9B627F7}" dt="2024-07-26T07:50:24.648" v="351" actId="1076"/>
        <pc:sldMkLst>
          <pc:docMk/>
          <pc:sldMk cId="308542553" sldId="577"/>
        </pc:sldMkLst>
        <pc:spChg chg="del">
          <ac:chgData name="Hajela, Rajneesh" userId="f6292950-97fd-49ca-9891-0dcd5d1f2546" providerId="ADAL" clId="{9E1E15AE-A400-4445-8D99-D7C7C9B627F7}" dt="2024-07-26T07:49:15.457" v="321" actId="26606"/>
          <ac:spMkLst>
            <pc:docMk/>
            <pc:sldMk cId="308542553" sldId="577"/>
            <ac:spMk id="2" creationId="{009B4999-0900-CAB6-2839-30E04FD25E02}"/>
          </ac:spMkLst>
        </pc:spChg>
        <pc:spChg chg="del">
          <ac:chgData name="Hajela, Rajneesh" userId="f6292950-97fd-49ca-9891-0dcd5d1f2546" providerId="ADAL" clId="{9E1E15AE-A400-4445-8D99-D7C7C9B627F7}" dt="2024-07-26T07:49:15.457" v="321" actId="26606"/>
          <ac:spMkLst>
            <pc:docMk/>
            <pc:sldMk cId="308542553" sldId="577"/>
            <ac:spMk id="3" creationId="{19172D8C-3958-D7DD-22B3-D8FB8B3F0417}"/>
          </ac:spMkLst>
        </pc:spChg>
        <pc:spChg chg="add mod">
          <ac:chgData name="Hajela, Rajneesh" userId="f6292950-97fd-49ca-9891-0dcd5d1f2546" providerId="ADAL" clId="{9E1E15AE-A400-4445-8D99-D7C7C9B627F7}" dt="2024-07-26T07:50:24.648" v="351" actId="1076"/>
          <ac:spMkLst>
            <pc:docMk/>
            <pc:sldMk cId="308542553" sldId="577"/>
            <ac:spMk id="5" creationId="{890DD763-86F8-E6D4-4F8A-6B070E1C7994}"/>
          </ac:spMkLst>
        </pc:spChg>
        <pc:spChg chg="add del">
          <ac:chgData name="Hajela, Rajneesh" userId="f6292950-97fd-49ca-9891-0dcd5d1f2546" providerId="ADAL" clId="{9E1E15AE-A400-4445-8D99-D7C7C9B627F7}" dt="2024-07-26T07:49:55.023" v="325" actId="26606"/>
          <ac:spMkLst>
            <pc:docMk/>
            <pc:sldMk cId="308542553" sldId="577"/>
            <ac:spMk id="9" creationId="{69D184B2-2226-4E31-BCCB-444330767440}"/>
          </ac:spMkLst>
        </pc:spChg>
        <pc:spChg chg="add del">
          <ac:chgData name="Hajela, Rajneesh" userId="f6292950-97fd-49ca-9891-0dcd5d1f2546" providerId="ADAL" clId="{9E1E15AE-A400-4445-8D99-D7C7C9B627F7}" dt="2024-07-26T07:49:55.023" v="325" actId="26606"/>
          <ac:spMkLst>
            <pc:docMk/>
            <pc:sldMk cId="308542553" sldId="577"/>
            <ac:spMk id="11" creationId="{1AC4D4E3-486A-464A-8EC8-D44881097267}"/>
          </ac:spMkLst>
        </pc:spChg>
        <pc:spChg chg="add del">
          <ac:chgData name="Hajela, Rajneesh" userId="f6292950-97fd-49ca-9891-0dcd5d1f2546" providerId="ADAL" clId="{9E1E15AE-A400-4445-8D99-D7C7C9B627F7}" dt="2024-07-26T07:49:55.023" v="325" actId="26606"/>
          <ac:spMkLst>
            <pc:docMk/>
            <pc:sldMk cId="308542553" sldId="577"/>
            <ac:spMk id="13" creationId="{864DE13E-58EB-4475-B79C-0D4FC651239B}"/>
          </ac:spMkLst>
        </pc:spChg>
        <pc:picChg chg="add del mod">
          <ac:chgData name="Hajela, Rajneesh" userId="f6292950-97fd-49ca-9891-0dcd5d1f2546" providerId="ADAL" clId="{9E1E15AE-A400-4445-8D99-D7C7C9B627F7}" dt="2024-07-26T07:49:47.990" v="322" actId="478"/>
          <ac:picMkLst>
            <pc:docMk/>
            <pc:sldMk cId="308542553" sldId="577"/>
            <ac:picMk id="4" creationId="{9E8B6B1D-4D22-6A54-AFE3-32AB1A974256}"/>
          </ac:picMkLst>
        </pc:picChg>
        <pc:picChg chg="add mod">
          <ac:chgData name="Hajela, Rajneesh" userId="f6292950-97fd-49ca-9891-0dcd5d1f2546" providerId="ADAL" clId="{9E1E15AE-A400-4445-8D99-D7C7C9B627F7}" dt="2024-07-26T07:50:04.519" v="328" actId="1076"/>
          <ac:picMkLst>
            <pc:docMk/>
            <pc:sldMk cId="308542553" sldId="577"/>
            <ac:picMk id="2050" creationId="{93CB6A57-25ED-B6DC-D51D-F201B6D81C92}"/>
          </ac:picMkLst>
        </pc:picChg>
      </pc:sldChg>
      <pc:sldChg chg="addSp modSp new mod">
        <pc:chgData name="Hajela, Rajneesh" userId="f6292950-97fd-49ca-9891-0dcd5d1f2546" providerId="ADAL" clId="{9E1E15AE-A400-4445-8D99-D7C7C9B627F7}" dt="2024-07-28T16:18:34.094" v="665" actId="1076"/>
        <pc:sldMkLst>
          <pc:docMk/>
          <pc:sldMk cId="2790406120" sldId="578"/>
        </pc:sldMkLst>
        <pc:spChg chg="mod">
          <ac:chgData name="Hajela, Rajneesh" userId="f6292950-97fd-49ca-9891-0dcd5d1f2546" providerId="ADAL" clId="{9E1E15AE-A400-4445-8D99-D7C7C9B627F7}" dt="2024-07-28T16:18:23.787" v="661" actId="1076"/>
          <ac:spMkLst>
            <pc:docMk/>
            <pc:sldMk cId="2790406120" sldId="578"/>
            <ac:spMk id="2" creationId="{C5BC5275-001E-29AE-E70E-E096AAA56ABF}"/>
          </ac:spMkLst>
        </pc:spChg>
        <pc:spChg chg="mod">
          <ac:chgData name="Hajela, Rajneesh" userId="f6292950-97fd-49ca-9891-0dcd5d1f2546" providerId="ADAL" clId="{9E1E15AE-A400-4445-8D99-D7C7C9B627F7}" dt="2024-07-26T08:08:24.913" v="411" actId="20577"/>
          <ac:spMkLst>
            <pc:docMk/>
            <pc:sldMk cId="2790406120" sldId="578"/>
            <ac:spMk id="3" creationId="{02B916B1-C4A6-B644-D098-F520BD40A67B}"/>
          </ac:spMkLst>
        </pc:spChg>
        <pc:picChg chg="add mod">
          <ac:chgData name="Hajela, Rajneesh" userId="f6292950-97fd-49ca-9891-0dcd5d1f2546" providerId="ADAL" clId="{9E1E15AE-A400-4445-8D99-D7C7C9B627F7}" dt="2024-07-28T16:18:05.323" v="640" actId="14100"/>
          <ac:picMkLst>
            <pc:docMk/>
            <pc:sldMk cId="2790406120" sldId="578"/>
            <ac:picMk id="3074" creationId="{A8534E80-7A6C-AAD3-81A9-6450891781C1}"/>
          </ac:picMkLst>
        </pc:picChg>
        <pc:picChg chg="add mod">
          <ac:chgData name="Hajela, Rajneesh" userId="f6292950-97fd-49ca-9891-0dcd5d1f2546" providerId="ADAL" clId="{9E1E15AE-A400-4445-8D99-D7C7C9B627F7}" dt="2024-07-28T16:18:34.094" v="665" actId="1076"/>
          <ac:picMkLst>
            <pc:docMk/>
            <pc:sldMk cId="2790406120" sldId="578"/>
            <ac:picMk id="4098" creationId="{B0BCEA91-5F45-E3EF-3DBE-80E5CADF2C9F}"/>
          </ac:picMkLst>
        </pc:picChg>
      </pc:sldChg>
      <pc:sldChg chg="addSp delSp modSp new del">
        <pc:chgData name="Hajela, Rajneesh" userId="f6292950-97fd-49ca-9891-0dcd5d1f2546" providerId="ADAL" clId="{9E1E15AE-A400-4445-8D99-D7C7C9B627F7}" dt="2024-07-28T16:18:38.787" v="666" actId="47"/>
        <pc:sldMkLst>
          <pc:docMk/>
          <pc:sldMk cId="1229433519" sldId="579"/>
        </pc:sldMkLst>
        <pc:picChg chg="add del mod">
          <ac:chgData name="Hajela, Rajneesh" userId="f6292950-97fd-49ca-9891-0dcd5d1f2546" providerId="ADAL" clId="{9E1E15AE-A400-4445-8D99-D7C7C9B627F7}" dt="2024-07-28T16:18:27.032" v="662" actId="21"/>
          <ac:picMkLst>
            <pc:docMk/>
            <pc:sldMk cId="1229433519" sldId="579"/>
            <ac:picMk id="4098" creationId="{B0BCEA91-5F45-E3EF-3DBE-80E5CADF2C9F}"/>
          </ac:picMkLst>
        </pc:picChg>
      </pc:sldChg>
      <pc:sldChg chg="addSp new ord modNotesTx">
        <pc:chgData name="Hajela, Rajneesh" userId="f6292950-97fd-49ca-9891-0dcd5d1f2546" providerId="ADAL" clId="{9E1E15AE-A400-4445-8D99-D7C7C9B627F7}" dt="2024-08-12T06:44:26.161" v="698"/>
        <pc:sldMkLst>
          <pc:docMk/>
          <pc:sldMk cId="1501961389" sldId="580"/>
        </pc:sldMkLst>
        <pc:picChg chg="add">
          <ac:chgData name="Hajela, Rajneesh" userId="f6292950-97fd-49ca-9891-0dcd5d1f2546" providerId="ADAL" clId="{9E1E15AE-A400-4445-8D99-D7C7C9B627F7}" dt="2024-07-26T08:14:38.411" v="416"/>
          <ac:picMkLst>
            <pc:docMk/>
            <pc:sldMk cId="1501961389" sldId="580"/>
            <ac:picMk id="5122" creationId="{C43CA407-1834-501C-B382-90A59065EED0}"/>
          </ac:picMkLst>
        </pc:picChg>
      </pc:sldChg>
      <pc:sldChg chg="new del">
        <pc:chgData name="Hajela, Rajneesh" userId="f6292950-97fd-49ca-9891-0dcd5d1f2546" providerId="ADAL" clId="{9E1E15AE-A400-4445-8D99-D7C7C9B627F7}" dt="2024-07-28T16:17:21.398" v="637" actId="47"/>
        <pc:sldMkLst>
          <pc:docMk/>
          <pc:sldMk cId="2019978286" sldId="581"/>
        </pc:sldMkLst>
      </pc:sldChg>
      <pc:sldChg chg="addSp new add del mod">
        <pc:chgData name="Hajela, Rajneesh" userId="f6292950-97fd-49ca-9891-0dcd5d1f2546" providerId="ADAL" clId="{9E1E15AE-A400-4445-8D99-D7C7C9B627F7}" dt="2024-08-12T07:29:42.872" v="812"/>
        <pc:sldMkLst>
          <pc:docMk/>
          <pc:sldMk cId="2449417768" sldId="581"/>
        </pc:sldMkLst>
        <pc:picChg chg="add">
          <ac:chgData name="Hajela, Rajneesh" userId="f6292950-97fd-49ca-9891-0dcd5d1f2546" providerId="ADAL" clId="{9E1E15AE-A400-4445-8D99-D7C7C9B627F7}" dt="2024-08-12T06:40:13.833" v="687" actId="22"/>
          <ac:picMkLst>
            <pc:docMk/>
            <pc:sldMk cId="2449417768" sldId="581"/>
            <ac:picMk id="5" creationId="{33C56EC3-89A2-9FDF-786F-E0E709507FCF}"/>
          </ac:picMkLst>
        </pc:picChg>
      </pc:sldChg>
      <pc:sldChg chg="addSp delSp modSp new add del mod">
        <pc:chgData name="Hajela, Rajneesh" userId="f6292950-97fd-49ca-9891-0dcd5d1f2546" providerId="ADAL" clId="{9E1E15AE-A400-4445-8D99-D7C7C9B627F7}" dt="2024-08-12T07:29:42.872" v="812"/>
        <pc:sldMkLst>
          <pc:docMk/>
          <pc:sldMk cId="525235879" sldId="582"/>
        </pc:sldMkLst>
        <pc:picChg chg="add del">
          <ac:chgData name="Hajela, Rajneesh" userId="f6292950-97fd-49ca-9891-0dcd5d1f2546" providerId="ADAL" clId="{9E1E15AE-A400-4445-8D99-D7C7C9B627F7}" dt="2024-08-12T06:41:37.047" v="694" actId="22"/>
          <ac:picMkLst>
            <pc:docMk/>
            <pc:sldMk cId="525235879" sldId="582"/>
            <ac:picMk id="5" creationId="{EFD99A98-1814-23BD-206E-CB659C0A4B36}"/>
          </ac:picMkLst>
        </pc:picChg>
        <pc:picChg chg="add del mod">
          <ac:chgData name="Hajela, Rajneesh" userId="f6292950-97fd-49ca-9891-0dcd5d1f2546" providerId="ADAL" clId="{9E1E15AE-A400-4445-8D99-D7C7C9B627F7}" dt="2024-08-12T06:41:36.399" v="693" actId="22"/>
          <ac:picMkLst>
            <pc:docMk/>
            <pc:sldMk cId="525235879" sldId="582"/>
            <ac:picMk id="7" creationId="{DF530975-72C2-3852-F619-BA27015100CA}"/>
          </ac:picMkLst>
        </pc:picChg>
        <pc:picChg chg="add">
          <ac:chgData name="Hajela, Rajneesh" userId="f6292950-97fd-49ca-9891-0dcd5d1f2546" providerId="ADAL" clId="{9E1E15AE-A400-4445-8D99-D7C7C9B627F7}" dt="2024-08-12T06:41:38.047" v="695" actId="22"/>
          <ac:picMkLst>
            <pc:docMk/>
            <pc:sldMk cId="525235879" sldId="582"/>
            <ac:picMk id="9" creationId="{7FB00CD3-B6B4-B600-101A-DB3512742CB1}"/>
          </ac:picMkLst>
        </pc:picChg>
      </pc:sldChg>
      <pc:sldChg chg="delSp modSp new mod">
        <pc:chgData name="Hajela, Rajneesh" userId="f6292950-97fd-49ca-9891-0dcd5d1f2546" providerId="ADAL" clId="{9E1E15AE-A400-4445-8D99-D7C7C9B627F7}" dt="2024-08-12T06:54:52.616" v="810" actId="20577"/>
        <pc:sldMkLst>
          <pc:docMk/>
          <pc:sldMk cId="2673404254" sldId="583"/>
        </pc:sldMkLst>
        <pc:spChg chg="mod">
          <ac:chgData name="Hajela, Rajneesh" userId="f6292950-97fd-49ca-9891-0dcd5d1f2546" providerId="ADAL" clId="{9E1E15AE-A400-4445-8D99-D7C7C9B627F7}" dt="2024-08-12T06:54:52.616" v="810" actId="20577"/>
          <ac:spMkLst>
            <pc:docMk/>
            <pc:sldMk cId="2673404254" sldId="583"/>
            <ac:spMk id="2" creationId="{97B6AC00-F506-298C-7909-E99B4802AA75}"/>
          </ac:spMkLst>
        </pc:spChg>
        <pc:spChg chg="del">
          <ac:chgData name="Hajela, Rajneesh" userId="f6292950-97fd-49ca-9891-0dcd5d1f2546" providerId="ADAL" clId="{9E1E15AE-A400-4445-8D99-D7C7C9B627F7}" dt="2024-08-12T06:54:45.771" v="793" actId="478"/>
          <ac:spMkLst>
            <pc:docMk/>
            <pc:sldMk cId="2673404254" sldId="583"/>
            <ac:spMk id="3" creationId="{8088FF12-492C-D569-1BD1-B52289212472}"/>
          </ac:spMkLst>
        </pc:spChg>
      </pc:sldChg>
      <pc:sldChg chg="add ord">
        <pc:chgData name="Hajela, Rajneesh" userId="f6292950-97fd-49ca-9891-0dcd5d1f2546" providerId="ADAL" clId="{9E1E15AE-A400-4445-8D99-D7C7C9B627F7}" dt="2024-08-12T06:47:20.447" v="707"/>
        <pc:sldMkLst>
          <pc:docMk/>
          <pc:sldMk cId="752933600" sldId="584"/>
        </pc:sldMkLst>
      </pc:sldChg>
    </pc:docChg>
  </pc:docChgLst>
  <pc:docChgLst>
    <pc:chgData name="Hajela, Rajneesh" userId="f6292950-97fd-49ca-9891-0dcd5d1f2546" providerId="ADAL" clId="{CEE70551-71E7-433A-B271-C0CD77EB3921}"/>
    <pc:docChg chg="undo redo custSel addSld delSld modSld sldOrd">
      <pc:chgData name="Hajela, Rajneesh" userId="f6292950-97fd-49ca-9891-0dcd5d1f2546" providerId="ADAL" clId="{CEE70551-71E7-433A-B271-C0CD77EB3921}" dt="2024-07-25T10:02:49.848" v="5463" actId="27636"/>
      <pc:docMkLst>
        <pc:docMk/>
      </pc:docMkLst>
      <pc:sldChg chg="del">
        <pc:chgData name="Hajela, Rajneesh" userId="f6292950-97fd-49ca-9891-0dcd5d1f2546" providerId="ADAL" clId="{CEE70551-71E7-433A-B271-C0CD77EB3921}" dt="2024-07-22T05:32:50.688" v="0" actId="47"/>
        <pc:sldMkLst>
          <pc:docMk/>
          <pc:sldMk cId="0" sldId="256"/>
        </pc:sldMkLst>
      </pc:sldChg>
      <pc:sldChg chg="add setBg">
        <pc:chgData name="Hajela, Rajneesh" userId="f6292950-97fd-49ca-9891-0dcd5d1f2546" providerId="ADAL" clId="{CEE70551-71E7-433A-B271-C0CD77EB3921}" dt="2024-07-22T05:39:16.945" v="64"/>
        <pc:sldMkLst>
          <pc:docMk/>
          <pc:sldMk cId="2107177451" sldId="257"/>
        </pc:sldMkLst>
      </pc:sldChg>
      <pc:sldChg chg="del">
        <pc:chgData name="Hajela, Rajneesh" userId="f6292950-97fd-49ca-9891-0dcd5d1f2546" providerId="ADAL" clId="{CEE70551-71E7-433A-B271-C0CD77EB3921}" dt="2024-07-22T05:33:03.713" v="4" actId="47"/>
        <pc:sldMkLst>
          <pc:docMk/>
          <pc:sldMk cId="1113393455" sldId="258"/>
        </pc:sldMkLst>
      </pc:sldChg>
      <pc:sldChg chg="add">
        <pc:chgData name="Hajela, Rajneesh" userId="f6292950-97fd-49ca-9891-0dcd5d1f2546" providerId="ADAL" clId="{CEE70551-71E7-433A-B271-C0CD77EB3921}" dt="2024-07-22T05:39:31.717" v="65"/>
        <pc:sldMkLst>
          <pc:docMk/>
          <pc:sldMk cId="3366906063" sldId="259"/>
        </pc:sldMkLst>
      </pc:sldChg>
      <pc:sldChg chg="del">
        <pc:chgData name="Hajela, Rajneesh" userId="f6292950-97fd-49ca-9891-0dcd5d1f2546" providerId="ADAL" clId="{CEE70551-71E7-433A-B271-C0CD77EB3921}" dt="2024-07-22T05:33:11.482" v="6" actId="47"/>
        <pc:sldMkLst>
          <pc:docMk/>
          <pc:sldMk cId="0" sldId="261"/>
        </pc:sldMkLst>
      </pc:sldChg>
      <pc:sldChg chg="delSp modSp del mod ord">
        <pc:chgData name="Hajela, Rajneesh" userId="f6292950-97fd-49ca-9891-0dcd5d1f2546" providerId="ADAL" clId="{CEE70551-71E7-433A-B271-C0CD77EB3921}" dt="2024-07-22T05:37:42.865" v="35" actId="47"/>
        <pc:sldMkLst>
          <pc:docMk/>
          <pc:sldMk cId="0" sldId="262"/>
        </pc:sldMkLst>
        <pc:spChg chg="mod">
          <ac:chgData name="Hajela, Rajneesh" userId="f6292950-97fd-49ca-9891-0dcd5d1f2546" providerId="ADAL" clId="{CEE70551-71E7-433A-B271-C0CD77EB3921}" dt="2024-07-22T05:34:08.291" v="18" actId="21"/>
          <ac:spMkLst>
            <pc:docMk/>
            <pc:sldMk cId="0" sldId="262"/>
            <ac:spMk id="153" creationId="{00000000-0000-0000-0000-000000000000}"/>
          </ac:spMkLst>
        </pc:spChg>
        <pc:picChg chg="del">
          <ac:chgData name="Hajela, Rajneesh" userId="f6292950-97fd-49ca-9891-0dcd5d1f2546" providerId="ADAL" clId="{CEE70551-71E7-433A-B271-C0CD77EB3921}" dt="2024-07-22T05:33:26.927" v="12" actId="21"/>
          <ac:picMkLst>
            <pc:docMk/>
            <pc:sldMk cId="0" sldId="262"/>
            <ac:picMk id="150" creationId="{00000000-0000-0000-0000-000000000000}"/>
          </ac:picMkLst>
        </pc:picChg>
        <pc:picChg chg="del">
          <ac:chgData name="Hajela, Rajneesh" userId="f6292950-97fd-49ca-9891-0dcd5d1f2546" providerId="ADAL" clId="{CEE70551-71E7-433A-B271-C0CD77EB3921}" dt="2024-07-22T05:33:56.787" v="17" actId="21"/>
          <ac:picMkLst>
            <pc:docMk/>
            <pc:sldMk cId="0" sldId="262"/>
            <ac:picMk id="151" creationId="{00000000-0000-0000-0000-000000000000}"/>
          </ac:picMkLst>
        </pc:picChg>
        <pc:picChg chg="del">
          <ac:chgData name="Hajela, Rajneesh" userId="f6292950-97fd-49ca-9891-0dcd5d1f2546" providerId="ADAL" clId="{CEE70551-71E7-433A-B271-C0CD77EB3921}" dt="2024-07-22T05:33:24.398" v="11" actId="478"/>
          <ac:picMkLst>
            <pc:docMk/>
            <pc:sldMk cId="0" sldId="262"/>
            <ac:picMk id="152" creationId="{00000000-0000-0000-0000-000000000000}"/>
          </ac:picMkLst>
        </pc:picChg>
      </pc:sldChg>
      <pc:sldChg chg="modSp del mod ord">
        <pc:chgData name="Hajela, Rajneesh" userId="f6292950-97fd-49ca-9891-0dcd5d1f2546" providerId="ADAL" clId="{CEE70551-71E7-433A-B271-C0CD77EB3921}" dt="2024-07-22T06:57:16.019" v="2477" actId="47"/>
        <pc:sldMkLst>
          <pc:docMk/>
          <pc:sldMk cId="0" sldId="263"/>
        </pc:sldMkLst>
        <pc:spChg chg="mod">
          <ac:chgData name="Hajela, Rajneesh" userId="f6292950-97fd-49ca-9891-0dcd5d1f2546" providerId="ADAL" clId="{CEE70551-71E7-433A-B271-C0CD77EB3921}" dt="2024-07-22T06:56:29.719" v="2473" actId="21"/>
          <ac:spMkLst>
            <pc:docMk/>
            <pc:sldMk cId="0" sldId="263"/>
            <ac:spMk id="158" creationId="{00000000-0000-0000-0000-000000000000}"/>
          </ac:spMkLst>
        </pc:spChg>
      </pc:sldChg>
      <pc:sldChg chg="del">
        <pc:chgData name="Hajela, Rajneesh" userId="f6292950-97fd-49ca-9891-0dcd5d1f2546" providerId="ADAL" clId="{CEE70551-71E7-433A-B271-C0CD77EB3921}" dt="2024-07-22T05:46:20.446" v="134" actId="2696"/>
        <pc:sldMkLst>
          <pc:docMk/>
          <pc:sldMk cId="0" sldId="264"/>
        </pc:sldMkLst>
      </pc:sldChg>
      <pc:sldChg chg="modSp add del mod ord">
        <pc:chgData name="Hajela, Rajneesh" userId="f6292950-97fd-49ca-9891-0dcd5d1f2546" providerId="ADAL" clId="{CEE70551-71E7-433A-B271-C0CD77EB3921}" dt="2024-07-22T07:17:41.025" v="2757" actId="47"/>
        <pc:sldMkLst>
          <pc:docMk/>
          <pc:sldMk cId="2053065437" sldId="264"/>
        </pc:sldMkLst>
        <pc:spChg chg="mod">
          <ac:chgData name="Hajela, Rajneesh" userId="f6292950-97fd-49ca-9891-0dcd5d1f2546" providerId="ADAL" clId="{CEE70551-71E7-433A-B271-C0CD77EB3921}" dt="2024-07-22T06:43:13.705" v="1444" actId="27636"/>
          <ac:spMkLst>
            <pc:docMk/>
            <pc:sldMk cId="2053065437" sldId="264"/>
            <ac:spMk id="163" creationId="{00000000-0000-0000-0000-000000000000}"/>
          </ac:spMkLst>
        </pc:spChg>
      </pc:sldChg>
      <pc:sldChg chg="modSp mod">
        <pc:chgData name="Hajela, Rajneesh" userId="f6292950-97fd-49ca-9891-0dcd5d1f2546" providerId="ADAL" clId="{CEE70551-71E7-433A-B271-C0CD77EB3921}" dt="2024-07-23T06:38:39.009" v="3717" actId="1076"/>
        <pc:sldMkLst>
          <pc:docMk/>
          <pc:sldMk cId="0" sldId="266"/>
        </pc:sldMkLst>
        <pc:spChg chg="mod">
          <ac:chgData name="Hajela, Rajneesh" userId="f6292950-97fd-49ca-9891-0dcd5d1f2546" providerId="ADAL" clId="{CEE70551-71E7-433A-B271-C0CD77EB3921}" dt="2024-07-23T06:38:39.009" v="3717" actId="1076"/>
          <ac:spMkLst>
            <pc:docMk/>
            <pc:sldMk cId="0" sldId="266"/>
            <ac:spMk id="181" creationId="{00000000-0000-0000-0000-000000000000}"/>
          </ac:spMkLst>
        </pc:spChg>
      </pc:sldChg>
      <pc:sldChg chg="del">
        <pc:chgData name="Hajela, Rajneesh" userId="f6292950-97fd-49ca-9891-0dcd5d1f2546" providerId="ADAL" clId="{CEE70551-71E7-433A-B271-C0CD77EB3921}" dt="2024-07-22T06:30:13.476" v="1069" actId="47"/>
        <pc:sldMkLst>
          <pc:docMk/>
          <pc:sldMk cId="0" sldId="268"/>
        </pc:sldMkLst>
      </pc:sldChg>
      <pc:sldChg chg="del">
        <pc:chgData name="Hajela, Rajneesh" userId="f6292950-97fd-49ca-9891-0dcd5d1f2546" providerId="ADAL" clId="{CEE70551-71E7-433A-B271-C0CD77EB3921}" dt="2024-07-22T06:30:14.095" v="1070" actId="47"/>
        <pc:sldMkLst>
          <pc:docMk/>
          <pc:sldMk cId="0" sldId="269"/>
        </pc:sldMkLst>
      </pc:sldChg>
      <pc:sldChg chg="del">
        <pc:chgData name="Hajela, Rajneesh" userId="f6292950-97fd-49ca-9891-0dcd5d1f2546" providerId="ADAL" clId="{CEE70551-71E7-433A-B271-C0CD77EB3921}" dt="2024-07-22T06:30:14.925" v="1071" actId="47"/>
        <pc:sldMkLst>
          <pc:docMk/>
          <pc:sldMk cId="0" sldId="270"/>
        </pc:sldMkLst>
      </pc:sldChg>
      <pc:sldChg chg="del">
        <pc:chgData name="Hajela, Rajneesh" userId="f6292950-97fd-49ca-9891-0dcd5d1f2546" providerId="ADAL" clId="{CEE70551-71E7-433A-B271-C0CD77EB3921}" dt="2024-07-22T06:30:16.448" v="1072" actId="47"/>
        <pc:sldMkLst>
          <pc:docMk/>
          <pc:sldMk cId="0" sldId="271"/>
        </pc:sldMkLst>
      </pc:sldChg>
      <pc:sldChg chg="del">
        <pc:chgData name="Hajela, Rajneesh" userId="f6292950-97fd-49ca-9891-0dcd5d1f2546" providerId="ADAL" clId="{CEE70551-71E7-433A-B271-C0CD77EB3921}" dt="2024-07-22T06:30:17.798" v="1073" actId="47"/>
        <pc:sldMkLst>
          <pc:docMk/>
          <pc:sldMk cId="0" sldId="272"/>
        </pc:sldMkLst>
      </pc:sldChg>
      <pc:sldChg chg="del">
        <pc:chgData name="Hajela, Rajneesh" userId="f6292950-97fd-49ca-9891-0dcd5d1f2546" providerId="ADAL" clId="{CEE70551-71E7-433A-B271-C0CD77EB3921}" dt="2024-07-22T06:30:18.370" v="1074" actId="47"/>
        <pc:sldMkLst>
          <pc:docMk/>
          <pc:sldMk cId="0" sldId="273"/>
        </pc:sldMkLst>
      </pc:sldChg>
      <pc:sldChg chg="del">
        <pc:chgData name="Hajela, Rajneesh" userId="f6292950-97fd-49ca-9891-0dcd5d1f2546" providerId="ADAL" clId="{CEE70551-71E7-433A-B271-C0CD77EB3921}" dt="2024-07-22T06:30:18.987" v="1075" actId="47"/>
        <pc:sldMkLst>
          <pc:docMk/>
          <pc:sldMk cId="0" sldId="274"/>
        </pc:sldMkLst>
      </pc:sldChg>
      <pc:sldChg chg="del">
        <pc:chgData name="Hajela, Rajneesh" userId="f6292950-97fd-49ca-9891-0dcd5d1f2546" providerId="ADAL" clId="{CEE70551-71E7-433A-B271-C0CD77EB3921}" dt="2024-07-22T06:30:19.775" v="1076" actId="47"/>
        <pc:sldMkLst>
          <pc:docMk/>
          <pc:sldMk cId="0" sldId="275"/>
        </pc:sldMkLst>
      </pc:sldChg>
      <pc:sldChg chg="del">
        <pc:chgData name="Hajela, Rajneesh" userId="f6292950-97fd-49ca-9891-0dcd5d1f2546" providerId="ADAL" clId="{CEE70551-71E7-433A-B271-C0CD77EB3921}" dt="2024-07-22T06:30:20.387" v="1077" actId="47"/>
        <pc:sldMkLst>
          <pc:docMk/>
          <pc:sldMk cId="0" sldId="276"/>
        </pc:sldMkLst>
      </pc:sldChg>
      <pc:sldChg chg="del">
        <pc:chgData name="Hajela, Rajneesh" userId="f6292950-97fd-49ca-9891-0dcd5d1f2546" providerId="ADAL" clId="{CEE70551-71E7-433A-B271-C0CD77EB3921}" dt="2024-07-22T06:30:21.051" v="1078" actId="47"/>
        <pc:sldMkLst>
          <pc:docMk/>
          <pc:sldMk cId="0" sldId="277"/>
        </pc:sldMkLst>
      </pc:sldChg>
      <pc:sldChg chg="del">
        <pc:chgData name="Hajela, Rajneesh" userId="f6292950-97fd-49ca-9891-0dcd5d1f2546" providerId="ADAL" clId="{CEE70551-71E7-433A-B271-C0CD77EB3921}" dt="2024-07-22T06:30:21.629" v="1079" actId="47"/>
        <pc:sldMkLst>
          <pc:docMk/>
          <pc:sldMk cId="0" sldId="278"/>
        </pc:sldMkLst>
      </pc:sldChg>
      <pc:sldChg chg="del">
        <pc:chgData name="Hajela, Rajneesh" userId="f6292950-97fd-49ca-9891-0dcd5d1f2546" providerId="ADAL" clId="{CEE70551-71E7-433A-B271-C0CD77EB3921}" dt="2024-07-22T06:30:22.345" v="1080" actId="47"/>
        <pc:sldMkLst>
          <pc:docMk/>
          <pc:sldMk cId="0" sldId="279"/>
        </pc:sldMkLst>
      </pc:sldChg>
      <pc:sldChg chg="del">
        <pc:chgData name="Hajela, Rajneesh" userId="f6292950-97fd-49ca-9891-0dcd5d1f2546" providerId="ADAL" clId="{CEE70551-71E7-433A-B271-C0CD77EB3921}" dt="2024-07-22T06:30:22.765" v="1081" actId="47"/>
        <pc:sldMkLst>
          <pc:docMk/>
          <pc:sldMk cId="0" sldId="280"/>
        </pc:sldMkLst>
      </pc:sldChg>
      <pc:sldChg chg="del">
        <pc:chgData name="Hajela, Rajneesh" userId="f6292950-97fd-49ca-9891-0dcd5d1f2546" providerId="ADAL" clId="{CEE70551-71E7-433A-B271-C0CD77EB3921}" dt="2024-07-22T06:30:23.514" v="1082" actId="47"/>
        <pc:sldMkLst>
          <pc:docMk/>
          <pc:sldMk cId="0" sldId="281"/>
        </pc:sldMkLst>
      </pc:sldChg>
      <pc:sldChg chg="del">
        <pc:chgData name="Hajela, Rajneesh" userId="f6292950-97fd-49ca-9891-0dcd5d1f2546" providerId="ADAL" clId="{CEE70551-71E7-433A-B271-C0CD77EB3921}" dt="2024-07-22T06:30:24.033" v="1083" actId="47"/>
        <pc:sldMkLst>
          <pc:docMk/>
          <pc:sldMk cId="0" sldId="282"/>
        </pc:sldMkLst>
      </pc:sldChg>
      <pc:sldChg chg="del">
        <pc:chgData name="Hajela, Rajneesh" userId="f6292950-97fd-49ca-9891-0dcd5d1f2546" providerId="ADAL" clId="{CEE70551-71E7-433A-B271-C0CD77EB3921}" dt="2024-07-22T06:30:24.583" v="1084" actId="47"/>
        <pc:sldMkLst>
          <pc:docMk/>
          <pc:sldMk cId="0" sldId="283"/>
        </pc:sldMkLst>
      </pc:sldChg>
      <pc:sldChg chg="del">
        <pc:chgData name="Hajela, Rajneesh" userId="f6292950-97fd-49ca-9891-0dcd5d1f2546" providerId="ADAL" clId="{CEE70551-71E7-433A-B271-C0CD77EB3921}" dt="2024-07-22T06:30:25.106" v="1085" actId="47"/>
        <pc:sldMkLst>
          <pc:docMk/>
          <pc:sldMk cId="0" sldId="284"/>
        </pc:sldMkLst>
      </pc:sldChg>
      <pc:sldChg chg="del">
        <pc:chgData name="Hajela, Rajneesh" userId="f6292950-97fd-49ca-9891-0dcd5d1f2546" providerId="ADAL" clId="{CEE70551-71E7-433A-B271-C0CD77EB3921}" dt="2024-07-22T06:30:26.137" v="1086" actId="47"/>
        <pc:sldMkLst>
          <pc:docMk/>
          <pc:sldMk cId="0" sldId="285"/>
        </pc:sldMkLst>
      </pc:sldChg>
      <pc:sldChg chg="del">
        <pc:chgData name="Hajela, Rajneesh" userId="f6292950-97fd-49ca-9891-0dcd5d1f2546" providerId="ADAL" clId="{CEE70551-71E7-433A-B271-C0CD77EB3921}" dt="2024-07-22T06:31:12.285" v="1087" actId="47"/>
        <pc:sldMkLst>
          <pc:docMk/>
          <pc:sldMk cId="0" sldId="286"/>
        </pc:sldMkLst>
      </pc:sldChg>
      <pc:sldChg chg="del">
        <pc:chgData name="Hajela, Rajneesh" userId="f6292950-97fd-49ca-9891-0dcd5d1f2546" providerId="ADAL" clId="{CEE70551-71E7-433A-B271-C0CD77EB3921}" dt="2024-07-22T06:31:13.381" v="1088" actId="47"/>
        <pc:sldMkLst>
          <pc:docMk/>
          <pc:sldMk cId="0" sldId="287"/>
        </pc:sldMkLst>
      </pc:sldChg>
      <pc:sldChg chg="del">
        <pc:chgData name="Hajela, Rajneesh" userId="f6292950-97fd-49ca-9891-0dcd5d1f2546" providerId="ADAL" clId="{CEE70551-71E7-433A-B271-C0CD77EB3921}" dt="2024-07-22T06:31:13.994" v="1089" actId="47"/>
        <pc:sldMkLst>
          <pc:docMk/>
          <pc:sldMk cId="0" sldId="288"/>
        </pc:sldMkLst>
      </pc:sldChg>
      <pc:sldChg chg="del">
        <pc:chgData name="Hajela, Rajneesh" userId="f6292950-97fd-49ca-9891-0dcd5d1f2546" providerId="ADAL" clId="{CEE70551-71E7-433A-B271-C0CD77EB3921}" dt="2024-07-22T06:31:14.532" v="1090" actId="47"/>
        <pc:sldMkLst>
          <pc:docMk/>
          <pc:sldMk cId="0" sldId="289"/>
        </pc:sldMkLst>
      </pc:sldChg>
      <pc:sldChg chg="del">
        <pc:chgData name="Hajela, Rajneesh" userId="f6292950-97fd-49ca-9891-0dcd5d1f2546" providerId="ADAL" clId="{CEE70551-71E7-433A-B271-C0CD77EB3921}" dt="2024-07-22T06:31:15.499" v="1091" actId="47"/>
        <pc:sldMkLst>
          <pc:docMk/>
          <pc:sldMk cId="0" sldId="290"/>
        </pc:sldMkLst>
      </pc:sldChg>
      <pc:sldChg chg="del">
        <pc:chgData name="Hajela, Rajneesh" userId="f6292950-97fd-49ca-9891-0dcd5d1f2546" providerId="ADAL" clId="{CEE70551-71E7-433A-B271-C0CD77EB3921}" dt="2024-07-22T06:31:16.137" v="1092" actId="47"/>
        <pc:sldMkLst>
          <pc:docMk/>
          <pc:sldMk cId="0" sldId="291"/>
        </pc:sldMkLst>
      </pc:sldChg>
      <pc:sldChg chg="del">
        <pc:chgData name="Hajela, Rajneesh" userId="f6292950-97fd-49ca-9891-0dcd5d1f2546" providerId="ADAL" clId="{CEE70551-71E7-433A-B271-C0CD77EB3921}" dt="2024-07-22T06:31:16.729" v="1093" actId="47"/>
        <pc:sldMkLst>
          <pc:docMk/>
          <pc:sldMk cId="0" sldId="292"/>
        </pc:sldMkLst>
      </pc:sldChg>
      <pc:sldChg chg="del">
        <pc:chgData name="Hajela, Rajneesh" userId="f6292950-97fd-49ca-9891-0dcd5d1f2546" providerId="ADAL" clId="{CEE70551-71E7-433A-B271-C0CD77EB3921}" dt="2024-07-22T06:31:17.663" v="1094" actId="47"/>
        <pc:sldMkLst>
          <pc:docMk/>
          <pc:sldMk cId="0" sldId="293"/>
        </pc:sldMkLst>
      </pc:sldChg>
      <pc:sldChg chg="del">
        <pc:chgData name="Hajela, Rajneesh" userId="f6292950-97fd-49ca-9891-0dcd5d1f2546" providerId="ADAL" clId="{CEE70551-71E7-433A-B271-C0CD77EB3921}" dt="2024-07-22T06:31:19.056" v="1095" actId="47"/>
        <pc:sldMkLst>
          <pc:docMk/>
          <pc:sldMk cId="0" sldId="294"/>
        </pc:sldMkLst>
      </pc:sldChg>
      <pc:sldChg chg="del">
        <pc:chgData name="Hajela, Rajneesh" userId="f6292950-97fd-49ca-9891-0dcd5d1f2546" providerId="ADAL" clId="{CEE70551-71E7-433A-B271-C0CD77EB3921}" dt="2024-07-22T06:32:23.122" v="1096" actId="47"/>
        <pc:sldMkLst>
          <pc:docMk/>
          <pc:sldMk cId="0" sldId="295"/>
        </pc:sldMkLst>
      </pc:sldChg>
      <pc:sldChg chg="del">
        <pc:chgData name="Hajela, Rajneesh" userId="f6292950-97fd-49ca-9891-0dcd5d1f2546" providerId="ADAL" clId="{CEE70551-71E7-433A-B271-C0CD77EB3921}" dt="2024-07-22T06:32:24.981" v="1097" actId="47"/>
        <pc:sldMkLst>
          <pc:docMk/>
          <pc:sldMk cId="0" sldId="296"/>
        </pc:sldMkLst>
      </pc:sldChg>
      <pc:sldChg chg="del">
        <pc:chgData name="Hajela, Rajneesh" userId="f6292950-97fd-49ca-9891-0dcd5d1f2546" providerId="ADAL" clId="{CEE70551-71E7-433A-B271-C0CD77EB3921}" dt="2024-07-22T06:32:28.412" v="1098" actId="47"/>
        <pc:sldMkLst>
          <pc:docMk/>
          <pc:sldMk cId="0" sldId="297"/>
        </pc:sldMkLst>
      </pc:sldChg>
      <pc:sldChg chg="ord">
        <pc:chgData name="Hajela, Rajneesh" userId="f6292950-97fd-49ca-9891-0dcd5d1f2546" providerId="ADAL" clId="{CEE70551-71E7-433A-B271-C0CD77EB3921}" dt="2024-07-22T11:28:35.516" v="3603"/>
        <pc:sldMkLst>
          <pc:docMk/>
          <pc:sldMk cId="2839222938" sldId="298"/>
        </pc:sldMkLst>
      </pc:sldChg>
      <pc:sldChg chg="del">
        <pc:chgData name="Hajela, Rajneesh" userId="f6292950-97fd-49ca-9891-0dcd5d1f2546" providerId="ADAL" clId="{CEE70551-71E7-433A-B271-C0CD77EB3921}" dt="2024-07-22T06:32:40.844" v="1099" actId="47"/>
        <pc:sldMkLst>
          <pc:docMk/>
          <pc:sldMk cId="0" sldId="303"/>
        </pc:sldMkLst>
      </pc:sldChg>
      <pc:sldChg chg="modSp add mod">
        <pc:chgData name="Hajela, Rajneesh" userId="f6292950-97fd-49ca-9891-0dcd5d1f2546" providerId="ADAL" clId="{CEE70551-71E7-433A-B271-C0CD77EB3921}" dt="2024-07-23T06:39:42.616" v="3723" actId="1076"/>
        <pc:sldMkLst>
          <pc:docMk/>
          <pc:sldMk cId="4226270563" sldId="304"/>
        </pc:sldMkLst>
        <pc:picChg chg="mod">
          <ac:chgData name="Hajela, Rajneesh" userId="f6292950-97fd-49ca-9891-0dcd5d1f2546" providerId="ADAL" clId="{CEE70551-71E7-433A-B271-C0CD77EB3921}" dt="2024-07-23T06:39:42.616" v="3723" actId="1076"/>
          <ac:picMkLst>
            <pc:docMk/>
            <pc:sldMk cId="4226270563" sldId="304"/>
            <ac:picMk id="455" creationId="{00000000-0000-0000-0000-000000000000}"/>
          </ac:picMkLst>
        </pc:picChg>
      </pc:sldChg>
      <pc:sldChg chg="add del">
        <pc:chgData name="Hajela, Rajneesh" userId="f6292950-97fd-49ca-9891-0dcd5d1f2546" providerId="ADAL" clId="{CEE70551-71E7-433A-B271-C0CD77EB3921}" dt="2024-07-23T06:39:09.385" v="3720" actId="2696"/>
        <pc:sldMkLst>
          <pc:docMk/>
          <pc:sldMk cId="2825311448" sldId="305"/>
        </pc:sldMkLst>
      </pc:sldChg>
      <pc:sldChg chg="modSp del">
        <pc:chgData name="Hajela, Rajneesh" userId="f6292950-97fd-49ca-9891-0dcd5d1f2546" providerId="ADAL" clId="{CEE70551-71E7-433A-B271-C0CD77EB3921}" dt="2024-07-22T06:32:44.760" v="1100" actId="47"/>
        <pc:sldMkLst>
          <pc:docMk/>
          <pc:sldMk cId="0" sldId="306"/>
        </pc:sldMkLst>
        <pc:graphicFrameChg chg="mod">
          <ac:chgData name="Hajela, Rajneesh" userId="f6292950-97fd-49ca-9891-0dcd5d1f2546" providerId="ADAL" clId="{CEE70551-71E7-433A-B271-C0CD77EB3921}" dt="2024-07-22T06:01:06.271" v="873"/>
          <ac:graphicFrameMkLst>
            <pc:docMk/>
            <pc:sldMk cId="0" sldId="306"/>
            <ac:graphicFrameMk id="467" creationId="{00000000-0000-0000-0000-000000000000}"/>
          </ac:graphicFrameMkLst>
        </pc:graphicFrameChg>
      </pc:sldChg>
      <pc:sldChg chg="del">
        <pc:chgData name="Hajela, Rajneesh" userId="f6292950-97fd-49ca-9891-0dcd5d1f2546" providerId="ADAL" clId="{CEE70551-71E7-433A-B271-C0CD77EB3921}" dt="2024-07-22T06:32:46.184" v="1101" actId="47"/>
        <pc:sldMkLst>
          <pc:docMk/>
          <pc:sldMk cId="0" sldId="307"/>
        </pc:sldMkLst>
      </pc:sldChg>
      <pc:sldChg chg="addSp modSp mod ord">
        <pc:chgData name="Hajela, Rajneesh" userId="f6292950-97fd-49ca-9891-0dcd5d1f2546" providerId="ADAL" clId="{CEE70551-71E7-433A-B271-C0CD77EB3921}" dt="2024-07-23T08:32:26.541" v="3934"/>
        <pc:sldMkLst>
          <pc:docMk/>
          <pc:sldMk cId="1392541624" sldId="310"/>
        </pc:sldMkLst>
        <pc:spChg chg="add mod">
          <ac:chgData name="Hajela, Rajneesh" userId="f6292950-97fd-49ca-9891-0dcd5d1f2546" providerId="ADAL" clId="{CEE70551-71E7-433A-B271-C0CD77EB3921}" dt="2024-07-22T09:55:17.956" v="3219" actId="20577"/>
          <ac:spMkLst>
            <pc:docMk/>
            <pc:sldMk cId="1392541624" sldId="310"/>
            <ac:spMk id="4" creationId="{36A1A9E9-D12F-C1D7-709E-9F3A60403676}"/>
          </ac:spMkLst>
        </pc:spChg>
        <pc:picChg chg="mod">
          <ac:chgData name="Hajela, Rajneesh" userId="f6292950-97fd-49ca-9891-0dcd5d1f2546" providerId="ADAL" clId="{CEE70551-71E7-433A-B271-C0CD77EB3921}" dt="2024-07-22T09:55:28.233" v="3220" actId="14100"/>
          <ac:picMkLst>
            <pc:docMk/>
            <pc:sldMk cId="1392541624" sldId="310"/>
            <ac:picMk id="537" creationId="{00000000-0000-0000-0000-000000000000}"/>
          </ac:picMkLst>
        </pc:picChg>
      </pc:sldChg>
      <pc:sldChg chg="del">
        <pc:chgData name="Hajela, Rajneesh" userId="f6292950-97fd-49ca-9891-0dcd5d1f2546" providerId="ADAL" clId="{CEE70551-71E7-433A-B271-C0CD77EB3921}" dt="2024-07-22T06:32:53.953" v="1102" actId="47"/>
        <pc:sldMkLst>
          <pc:docMk/>
          <pc:sldMk cId="0" sldId="311"/>
        </pc:sldMkLst>
      </pc:sldChg>
      <pc:sldChg chg="del">
        <pc:chgData name="Hajela, Rajneesh" userId="f6292950-97fd-49ca-9891-0dcd5d1f2546" providerId="ADAL" clId="{CEE70551-71E7-433A-B271-C0CD77EB3921}" dt="2024-07-23T09:06:24.271" v="4166" actId="2696"/>
        <pc:sldMkLst>
          <pc:docMk/>
          <pc:sldMk cId="1938951391" sldId="312"/>
        </pc:sldMkLst>
      </pc:sldChg>
      <pc:sldChg chg="del">
        <pc:chgData name="Hajela, Rajneesh" userId="f6292950-97fd-49ca-9891-0dcd5d1f2546" providerId="ADAL" clId="{CEE70551-71E7-433A-B271-C0CD77EB3921}" dt="2024-07-22T06:33:31.825" v="1127" actId="47"/>
        <pc:sldMkLst>
          <pc:docMk/>
          <pc:sldMk cId="0" sldId="313"/>
        </pc:sldMkLst>
      </pc:sldChg>
      <pc:sldChg chg="add setBg">
        <pc:chgData name="Hajela, Rajneesh" userId="f6292950-97fd-49ca-9891-0dcd5d1f2546" providerId="ADAL" clId="{CEE70551-71E7-433A-B271-C0CD77EB3921}" dt="2024-07-23T09:06:49.199" v="4167"/>
        <pc:sldMkLst>
          <pc:docMk/>
          <pc:sldMk cId="293502360" sldId="314"/>
        </pc:sldMkLst>
      </pc:sldChg>
      <pc:sldChg chg="add del">
        <pc:chgData name="Hajela, Rajneesh" userId="f6292950-97fd-49ca-9891-0dcd5d1f2546" providerId="ADAL" clId="{CEE70551-71E7-433A-B271-C0CD77EB3921}" dt="2024-07-23T06:39:09.385" v="3720" actId="2696"/>
        <pc:sldMkLst>
          <pc:docMk/>
          <pc:sldMk cId="1022489175" sldId="316"/>
        </pc:sldMkLst>
      </pc:sldChg>
      <pc:sldChg chg="modSp add mod">
        <pc:chgData name="Hajela, Rajneesh" userId="f6292950-97fd-49ca-9891-0dcd5d1f2546" providerId="ADAL" clId="{CEE70551-71E7-433A-B271-C0CD77EB3921}" dt="2024-07-23T06:40:50.486" v="3725" actId="14100"/>
        <pc:sldMkLst>
          <pc:docMk/>
          <pc:sldMk cId="1654435405" sldId="316"/>
        </pc:sldMkLst>
        <pc:picChg chg="mod">
          <ac:chgData name="Hajela, Rajneesh" userId="f6292950-97fd-49ca-9891-0dcd5d1f2546" providerId="ADAL" clId="{CEE70551-71E7-433A-B271-C0CD77EB3921}" dt="2024-07-23T06:40:50.486" v="3725" actId="14100"/>
          <ac:picMkLst>
            <pc:docMk/>
            <pc:sldMk cId="1654435405" sldId="316"/>
            <ac:picMk id="575" creationId="{00000000-0000-0000-0000-000000000000}"/>
          </ac:picMkLst>
        </pc:picChg>
      </pc:sldChg>
      <pc:sldChg chg="add del setBg">
        <pc:chgData name="Hajela, Rajneesh" userId="f6292950-97fd-49ca-9891-0dcd5d1f2546" providerId="ADAL" clId="{CEE70551-71E7-433A-B271-C0CD77EB3921}" dt="2024-07-23T06:39:09.385" v="3720" actId="2696"/>
        <pc:sldMkLst>
          <pc:docMk/>
          <pc:sldMk cId="514480172" sldId="317"/>
        </pc:sldMkLst>
      </pc:sldChg>
      <pc:sldChg chg="add">
        <pc:chgData name="Hajela, Rajneesh" userId="f6292950-97fd-49ca-9891-0dcd5d1f2546" providerId="ADAL" clId="{CEE70551-71E7-433A-B271-C0CD77EB3921}" dt="2024-07-23T06:39:21.275" v="3721"/>
        <pc:sldMkLst>
          <pc:docMk/>
          <pc:sldMk cId="4037783854" sldId="317"/>
        </pc:sldMkLst>
      </pc:sldChg>
      <pc:sldChg chg="del">
        <pc:chgData name="Hajela, Rajneesh" userId="f6292950-97fd-49ca-9891-0dcd5d1f2546" providerId="ADAL" clId="{CEE70551-71E7-433A-B271-C0CD77EB3921}" dt="2024-07-22T06:33:40.878" v="1128" actId="47"/>
        <pc:sldMkLst>
          <pc:docMk/>
          <pc:sldMk cId="0" sldId="320"/>
        </pc:sldMkLst>
      </pc:sldChg>
      <pc:sldChg chg="del">
        <pc:chgData name="Hajela, Rajneesh" userId="f6292950-97fd-49ca-9891-0dcd5d1f2546" providerId="ADAL" clId="{CEE70551-71E7-433A-B271-C0CD77EB3921}" dt="2024-07-22T06:33:43.029" v="1129" actId="47"/>
        <pc:sldMkLst>
          <pc:docMk/>
          <pc:sldMk cId="0" sldId="321"/>
        </pc:sldMkLst>
      </pc:sldChg>
      <pc:sldChg chg="del">
        <pc:chgData name="Hajela, Rajneesh" userId="f6292950-97fd-49ca-9891-0dcd5d1f2546" providerId="ADAL" clId="{CEE70551-71E7-433A-B271-C0CD77EB3921}" dt="2024-07-22T06:34:40.247" v="1130" actId="47"/>
        <pc:sldMkLst>
          <pc:docMk/>
          <pc:sldMk cId="0" sldId="372"/>
        </pc:sldMkLst>
      </pc:sldChg>
      <pc:sldChg chg="del">
        <pc:chgData name="Hajela, Rajneesh" userId="f6292950-97fd-49ca-9891-0dcd5d1f2546" providerId="ADAL" clId="{CEE70551-71E7-433A-B271-C0CD77EB3921}" dt="2024-07-22T06:35:05.306" v="1131" actId="47"/>
        <pc:sldMkLst>
          <pc:docMk/>
          <pc:sldMk cId="0" sldId="377"/>
        </pc:sldMkLst>
      </pc:sldChg>
      <pc:sldChg chg="add del ord">
        <pc:chgData name="Hajela, Rajneesh" userId="f6292950-97fd-49ca-9891-0dcd5d1f2546" providerId="ADAL" clId="{CEE70551-71E7-433A-B271-C0CD77EB3921}" dt="2024-07-22T07:19:16.091" v="2810"/>
        <pc:sldMkLst>
          <pc:docMk/>
          <pc:sldMk cId="3753113368" sldId="385"/>
        </pc:sldMkLst>
      </pc:sldChg>
      <pc:sldChg chg="del">
        <pc:chgData name="Hajela, Rajneesh" userId="f6292950-97fd-49ca-9891-0dcd5d1f2546" providerId="ADAL" clId="{CEE70551-71E7-433A-B271-C0CD77EB3921}" dt="2024-07-22T06:36:10.340" v="1134" actId="47"/>
        <pc:sldMkLst>
          <pc:docMk/>
          <pc:sldMk cId="0" sldId="389"/>
        </pc:sldMkLst>
      </pc:sldChg>
      <pc:sldChg chg="add">
        <pc:chgData name="Hajela, Rajneesh" userId="f6292950-97fd-49ca-9891-0dcd5d1f2546" providerId="ADAL" clId="{CEE70551-71E7-433A-B271-C0CD77EB3921}" dt="2024-07-22T06:36:48.938" v="1136"/>
        <pc:sldMkLst>
          <pc:docMk/>
          <pc:sldMk cId="406515051" sldId="390"/>
        </pc:sldMkLst>
      </pc:sldChg>
      <pc:sldChg chg="del">
        <pc:chgData name="Hajela, Rajneesh" userId="f6292950-97fd-49ca-9891-0dcd5d1f2546" providerId="ADAL" clId="{CEE70551-71E7-433A-B271-C0CD77EB3921}" dt="2024-07-22T06:36:29.507" v="1135" actId="2696"/>
        <pc:sldMkLst>
          <pc:docMk/>
          <pc:sldMk cId="1919776633" sldId="391"/>
        </pc:sldMkLst>
      </pc:sldChg>
      <pc:sldChg chg="delSp modSp add mod">
        <pc:chgData name="Hajela, Rajneesh" userId="f6292950-97fd-49ca-9891-0dcd5d1f2546" providerId="ADAL" clId="{CEE70551-71E7-433A-B271-C0CD77EB3921}" dt="2024-07-23T06:38:17.987" v="3716" actId="14100"/>
        <pc:sldMkLst>
          <pc:docMk/>
          <pc:sldMk cId="1273120924" sldId="393"/>
        </pc:sldMkLst>
        <pc:spChg chg="del">
          <ac:chgData name="Hajela, Rajneesh" userId="f6292950-97fd-49ca-9891-0dcd5d1f2546" providerId="ADAL" clId="{CEE70551-71E7-433A-B271-C0CD77EB3921}" dt="2024-07-23T06:38:13.628" v="3714" actId="478"/>
          <ac:spMkLst>
            <pc:docMk/>
            <pc:sldMk cId="1273120924" sldId="393"/>
            <ac:spMk id="3118" creationId="{00000000-0000-0000-0000-000000000000}"/>
          </ac:spMkLst>
        </pc:spChg>
        <pc:picChg chg="mod">
          <ac:chgData name="Hajela, Rajneesh" userId="f6292950-97fd-49ca-9891-0dcd5d1f2546" providerId="ADAL" clId="{CEE70551-71E7-433A-B271-C0CD77EB3921}" dt="2024-07-23T06:38:17.987" v="3716" actId="14100"/>
          <ac:picMkLst>
            <pc:docMk/>
            <pc:sldMk cId="1273120924" sldId="393"/>
            <ac:picMk id="3119" creationId="{00000000-0000-0000-0000-000000000000}"/>
          </ac:picMkLst>
        </pc:picChg>
      </pc:sldChg>
      <pc:sldChg chg="del">
        <pc:chgData name="Hajela, Rajneesh" userId="f6292950-97fd-49ca-9891-0dcd5d1f2546" providerId="ADAL" clId="{CEE70551-71E7-433A-B271-C0CD77EB3921}" dt="2024-07-22T09:50:20.731" v="3092" actId="47"/>
        <pc:sldMkLst>
          <pc:docMk/>
          <pc:sldMk cId="0" sldId="424"/>
        </pc:sldMkLst>
      </pc:sldChg>
      <pc:sldChg chg="del">
        <pc:chgData name="Hajela, Rajneesh" userId="f6292950-97fd-49ca-9891-0dcd5d1f2546" providerId="ADAL" clId="{CEE70551-71E7-433A-B271-C0CD77EB3921}" dt="2024-07-22T09:50:22.042" v="3093" actId="47"/>
        <pc:sldMkLst>
          <pc:docMk/>
          <pc:sldMk cId="0" sldId="425"/>
        </pc:sldMkLst>
      </pc:sldChg>
      <pc:sldChg chg="del">
        <pc:chgData name="Hajela, Rajneesh" userId="f6292950-97fd-49ca-9891-0dcd5d1f2546" providerId="ADAL" clId="{CEE70551-71E7-433A-B271-C0CD77EB3921}" dt="2024-07-22T09:50:22.695" v="3094" actId="47"/>
        <pc:sldMkLst>
          <pc:docMk/>
          <pc:sldMk cId="0" sldId="426"/>
        </pc:sldMkLst>
      </pc:sldChg>
      <pc:sldChg chg="del">
        <pc:chgData name="Hajela, Rajneesh" userId="f6292950-97fd-49ca-9891-0dcd5d1f2546" providerId="ADAL" clId="{CEE70551-71E7-433A-B271-C0CD77EB3921}" dt="2024-07-22T09:50:23.258" v="3095" actId="47"/>
        <pc:sldMkLst>
          <pc:docMk/>
          <pc:sldMk cId="0" sldId="427"/>
        </pc:sldMkLst>
      </pc:sldChg>
      <pc:sldChg chg="del">
        <pc:chgData name="Hajela, Rajneesh" userId="f6292950-97fd-49ca-9891-0dcd5d1f2546" providerId="ADAL" clId="{CEE70551-71E7-433A-B271-C0CD77EB3921}" dt="2024-07-22T09:50:23.786" v="3096" actId="47"/>
        <pc:sldMkLst>
          <pc:docMk/>
          <pc:sldMk cId="0" sldId="428"/>
        </pc:sldMkLst>
      </pc:sldChg>
      <pc:sldChg chg="del">
        <pc:chgData name="Hajela, Rajneesh" userId="f6292950-97fd-49ca-9891-0dcd5d1f2546" providerId="ADAL" clId="{CEE70551-71E7-433A-B271-C0CD77EB3921}" dt="2024-07-22T09:50:24.722" v="3097" actId="47"/>
        <pc:sldMkLst>
          <pc:docMk/>
          <pc:sldMk cId="0" sldId="429"/>
        </pc:sldMkLst>
      </pc:sldChg>
      <pc:sldChg chg="del">
        <pc:chgData name="Hajela, Rajneesh" userId="f6292950-97fd-49ca-9891-0dcd5d1f2546" providerId="ADAL" clId="{CEE70551-71E7-433A-B271-C0CD77EB3921}" dt="2024-07-22T09:50:28.095" v="3098" actId="47"/>
        <pc:sldMkLst>
          <pc:docMk/>
          <pc:sldMk cId="0" sldId="430"/>
        </pc:sldMkLst>
      </pc:sldChg>
      <pc:sldChg chg="del">
        <pc:chgData name="Hajela, Rajneesh" userId="f6292950-97fd-49ca-9891-0dcd5d1f2546" providerId="ADAL" clId="{CEE70551-71E7-433A-B271-C0CD77EB3921}" dt="2024-07-22T09:50:29.452" v="3099" actId="47"/>
        <pc:sldMkLst>
          <pc:docMk/>
          <pc:sldMk cId="0" sldId="431"/>
        </pc:sldMkLst>
      </pc:sldChg>
      <pc:sldChg chg="del">
        <pc:chgData name="Hajela, Rajneesh" userId="f6292950-97fd-49ca-9891-0dcd5d1f2546" providerId="ADAL" clId="{CEE70551-71E7-433A-B271-C0CD77EB3921}" dt="2024-07-22T09:50:30.208" v="3100" actId="47"/>
        <pc:sldMkLst>
          <pc:docMk/>
          <pc:sldMk cId="0" sldId="432"/>
        </pc:sldMkLst>
      </pc:sldChg>
      <pc:sldChg chg="del">
        <pc:chgData name="Hajela, Rajneesh" userId="f6292950-97fd-49ca-9891-0dcd5d1f2546" providerId="ADAL" clId="{CEE70551-71E7-433A-B271-C0CD77EB3921}" dt="2024-07-22T09:50:31.272" v="3101" actId="47"/>
        <pc:sldMkLst>
          <pc:docMk/>
          <pc:sldMk cId="0" sldId="433"/>
        </pc:sldMkLst>
      </pc:sldChg>
      <pc:sldChg chg="del">
        <pc:chgData name="Hajela, Rajneesh" userId="f6292950-97fd-49ca-9891-0dcd5d1f2546" providerId="ADAL" clId="{CEE70551-71E7-433A-B271-C0CD77EB3921}" dt="2024-07-22T09:50:34.255" v="3102" actId="47"/>
        <pc:sldMkLst>
          <pc:docMk/>
          <pc:sldMk cId="0" sldId="434"/>
        </pc:sldMkLst>
      </pc:sldChg>
      <pc:sldChg chg="del">
        <pc:chgData name="Hajela, Rajneesh" userId="f6292950-97fd-49ca-9891-0dcd5d1f2546" providerId="ADAL" clId="{CEE70551-71E7-433A-B271-C0CD77EB3921}" dt="2024-07-22T09:50:37.841" v="3103" actId="47"/>
        <pc:sldMkLst>
          <pc:docMk/>
          <pc:sldMk cId="0" sldId="435"/>
        </pc:sldMkLst>
      </pc:sldChg>
      <pc:sldChg chg="del">
        <pc:chgData name="Hajela, Rajneesh" userId="f6292950-97fd-49ca-9891-0dcd5d1f2546" providerId="ADAL" clId="{CEE70551-71E7-433A-B271-C0CD77EB3921}" dt="2024-07-22T09:50:39.241" v="3104" actId="47"/>
        <pc:sldMkLst>
          <pc:docMk/>
          <pc:sldMk cId="0" sldId="436"/>
        </pc:sldMkLst>
      </pc:sldChg>
      <pc:sldChg chg="del">
        <pc:chgData name="Hajela, Rajneesh" userId="f6292950-97fd-49ca-9891-0dcd5d1f2546" providerId="ADAL" clId="{CEE70551-71E7-433A-B271-C0CD77EB3921}" dt="2024-07-22T09:50:40.142" v="3105" actId="47"/>
        <pc:sldMkLst>
          <pc:docMk/>
          <pc:sldMk cId="0" sldId="437"/>
        </pc:sldMkLst>
      </pc:sldChg>
      <pc:sldChg chg="del">
        <pc:chgData name="Hajela, Rajneesh" userId="f6292950-97fd-49ca-9891-0dcd5d1f2546" providerId="ADAL" clId="{CEE70551-71E7-433A-B271-C0CD77EB3921}" dt="2024-07-22T09:50:41.967" v="3106" actId="47"/>
        <pc:sldMkLst>
          <pc:docMk/>
          <pc:sldMk cId="0" sldId="438"/>
        </pc:sldMkLst>
      </pc:sldChg>
      <pc:sldChg chg="del">
        <pc:chgData name="Hajela, Rajneesh" userId="f6292950-97fd-49ca-9891-0dcd5d1f2546" providerId="ADAL" clId="{CEE70551-71E7-433A-B271-C0CD77EB3921}" dt="2024-07-22T09:50:43.725" v="3107" actId="47"/>
        <pc:sldMkLst>
          <pc:docMk/>
          <pc:sldMk cId="0" sldId="439"/>
        </pc:sldMkLst>
      </pc:sldChg>
      <pc:sldChg chg="del">
        <pc:chgData name="Hajela, Rajneesh" userId="f6292950-97fd-49ca-9891-0dcd5d1f2546" providerId="ADAL" clId="{CEE70551-71E7-433A-B271-C0CD77EB3921}" dt="2024-07-22T09:50:44.729" v="3108" actId="47"/>
        <pc:sldMkLst>
          <pc:docMk/>
          <pc:sldMk cId="0" sldId="440"/>
        </pc:sldMkLst>
      </pc:sldChg>
      <pc:sldChg chg="del">
        <pc:chgData name="Hajela, Rajneesh" userId="f6292950-97fd-49ca-9891-0dcd5d1f2546" providerId="ADAL" clId="{CEE70551-71E7-433A-B271-C0CD77EB3921}" dt="2024-07-22T09:50:45.498" v="3109" actId="47"/>
        <pc:sldMkLst>
          <pc:docMk/>
          <pc:sldMk cId="0" sldId="441"/>
        </pc:sldMkLst>
      </pc:sldChg>
      <pc:sldChg chg="del">
        <pc:chgData name="Hajela, Rajneesh" userId="f6292950-97fd-49ca-9891-0dcd5d1f2546" providerId="ADAL" clId="{CEE70551-71E7-433A-B271-C0CD77EB3921}" dt="2024-07-22T09:50:46.595" v="3110" actId="47"/>
        <pc:sldMkLst>
          <pc:docMk/>
          <pc:sldMk cId="0" sldId="442"/>
        </pc:sldMkLst>
      </pc:sldChg>
      <pc:sldChg chg="del">
        <pc:chgData name="Hajela, Rajneesh" userId="f6292950-97fd-49ca-9891-0dcd5d1f2546" providerId="ADAL" clId="{CEE70551-71E7-433A-B271-C0CD77EB3921}" dt="2024-07-22T09:50:47.212" v="3111" actId="47"/>
        <pc:sldMkLst>
          <pc:docMk/>
          <pc:sldMk cId="0" sldId="443"/>
        </pc:sldMkLst>
      </pc:sldChg>
      <pc:sldChg chg="add del">
        <pc:chgData name="Hajela, Rajneesh" userId="f6292950-97fd-49ca-9891-0dcd5d1f2546" providerId="ADAL" clId="{CEE70551-71E7-433A-B271-C0CD77EB3921}" dt="2024-07-22T09:50:51.196" v="3113" actId="47"/>
        <pc:sldMkLst>
          <pc:docMk/>
          <pc:sldMk cId="0" sldId="445"/>
        </pc:sldMkLst>
      </pc:sldChg>
      <pc:sldChg chg="modSp mod">
        <pc:chgData name="Hajela, Rajneesh" userId="f6292950-97fd-49ca-9891-0dcd5d1f2546" providerId="ADAL" clId="{CEE70551-71E7-433A-B271-C0CD77EB3921}" dt="2024-07-22T09:51:40.602" v="3130" actId="1076"/>
        <pc:sldMkLst>
          <pc:docMk/>
          <pc:sldMk cId="0" sldId="447"/>
        </pc:sldMkLst>
        <pc:spChg chg="mod">
          <ac:chgData name="Hajela, Rajneesh" userId="f6292950-97fd-49ca-9891-0dcd5d1f2546" providerId="ADAL" clId="{CEE70551-71E7-433A-B271-C0CD77EB3921}" dt="2024-07-22T09:51:40.602" v="3130" actId="1076"/>
          <ac:spMkLst>
            <pc:docMk/>
            <pc:sldMk cId="0" sldId="447"/>
            <ac:spMk id="3501" creationId="{00000000-0000-0000-0000-000000000000}"/>
          </ac:spMkLst>
        </pc:spChg>
        <pc:picChg chg="mod">
          <ac:chgData name="Hajela, Rajneesh" userId="f6292950-97fd-49ca-9891-0dcd5d1f2546" providerId="ADAL" clId="{CEE70551-71E7-433A-B271-C0CD77EB3921}" dt="2024-07-22T09:51:15.064" v="3115" actId="1076"/>
          <ac:picMkLst>
            <pc:docMk/>
            <pc:sldMk cId="0" sldId="447"/>
            <ac:picMk id="3502" creationId="{00000000-0000-0000-0000-000000000000}"/>
          </ac:picMkLst>
        </pc:picChg>
        <pc:picChg chg="mod">
          <ac:chgData name="Hajela, Rajneesh" userId="f6292950-97fd-49ca-9891-0dcd5d1f2546" providerId="ADAL" clId="{CEE70551-71E7-433A-B271-C0CD77EB3921}" dt="2024-07-22T09:51:18.804" v="3116" actId="1076"/>
          <ac:picMkLst>
            <pc:docMk/>
            <pc:sldMk cId="0" sldId="447"/>
            <ac:picMk id="3503" creationId="{00000000-0000-0000-0000-000000000000}"/>
          </ac:picMkLst>
        </pc:picChg>
      </pc:sldChg>
      <pc:sldChg chg="del">
        <pc:chgData name="Hajela, Rajneesh" userId="f6292950-97fd-49ca-9891-0dcd5d1f2546" providerId="ADAL" clId="{CEE70551-71E7-433A-B271-C0CD77EB3921}" dt="2024-07-22T09:51:49.293" v="3131" actId="47"/>
        <pc:sldMkLst>
          <pc:docMk/>
          <pc:sldMk cId="0" sldId="448"/>
        </pc:sldMkLst>
      </pc:sldChg>
      <pc:sldChg chg="del">
        <pc:chgData name="Hajela, Rajneesh" userId="f6292950-97fd-49ca-9891-0dcd5d1f2546" providerId="ADAL" clId="{CEE70551-71E7-433A-B271-C0CD77EB3921}" dt="2024-07-22T09:51:50.333" v="3132" actId="47"/>
        <pc:sldMkLst>
          <pc:docMk/>
          <pc:sldMk cId="0" sldId="449"/>
        </pc:sldMkLst>
      </pc:sldChg>
      <pc:sldChg chg="del">
        <pc:chgData name="Hajela, Rajneesh" userId="f6292950-97fd-49ca-9891-0dcd5d1f2546" providerId="ADAL" clId="{CEE70551-71E7-433A-B271-C0CD77EB3921}" dt="2024-07-22T09:51:54.148" v="3133" actId="47"/>
        <pc:sldMkLst>
          <pc:docMk/>
          <pc:sldMk cId="0" sldId="450"/>
        </pc:sldMkLst>
      </pc:sldChg>
      <pc:sldChg chg="delSp modSp del mod">
        <pc:chgData name="Hajela, Rajneesh" userId="f6292950-97fd-49ca-9891-0dcd5d1f2546" providerId="ADAL" clId="{CEE70551-71E7-433A-B271-C0CD77EB3921}" dt="2024-07-22T09:53:09.044" v="3190" actId="2696"/>
        <pc:sldMkLst>
          <pc:docMk/>
          <pc:sldMk cId="210672644" sldId="451"/>
        </pc:sldMkLst>
        <pc:spChg chg="mod">
          <ac:chgData name="Hajela, Rajneesh" userId="f6292950-97fd-49ca-9891-0dcd5d1f2546" providerId="ADAL" clId="{CEE70551-71E7-433A-B271-C0CD77EB3921}" dt="2024-07-22T09:52:46.489" v="3187" actId="14100"/>
          <ac:spMkLst>
            <pc:docMk/>
            <pc:sldMk cId="210672644" sldId="451"/>
            <ac:spMk id="3530" creationId="{00000000-0000-0000-0000-000000000000}"/>
          </ac:spMkLst>
        </pc:spChg>
        <pc:spChg chg="del">
          <ac:chgData name="Hajela, Rajneesh" userId="f6292950-97fd-49ca-9891-0dcd5d1f2546" providerId="ADAL" clId="{CEE70551-71E7-433A-B271-C0CD77EB3921}" dt="2024-07-22T09:52:12.797" v="3136" actId="478"/>
          <ac:spMkLst>
            <pc:docMk/>
            <pc:sldMk cId="210672644" sldId="451"/>
            <ac:spMk id="3531" creationId="{00000000-0000-0000-0000-000000000000}"/>
          </ac:spMkLst>
        </pc:spChg>
        <pc:picChg chg="mod">
          <ac:chgData name="Hajela, Rajneesh" userId="f6292950-97fd-49ca-9891-0dcd5d1f2546" providerId="ADAL" clId="{CEE70551-71E7-433A-B271-C0CD77EB3921}" dt="2024-07-22T09:52:34.307" v="3182" actId="14100"/>
          <ac:picMkLst>
            <pc:docMk/>
            <pc:sldMk cId="210672644" sldId="451"/>
            <ac:picMk id="3532" creationId="{00000000-0000-0000-0000-000000000000}"/>
          </ac:picMkLst>
        </pc:picChg>
        <pc:picChg chg="mod">
          <ac:chgData name="Hajela, Rajneesh" userId="f6292950-97fd-49ca-9891-0dcd5d1f2546" providerId="ADAL" clId="{CEE70551-71E7-433A-B271-C0CD77EB3921}" dt="2024-07-22T09:52:39.734" v="3184" actId="14100"/>
          <ac:picMkLst>
            <pc:docMk/>
            <pc:sldMk cId="210672644" sldId="451"/>
            <ac:picMk id="3533" creationId="{00000000-0000-0000-0000-000000000000}"/>
          </ac:picMkLst>
        </pc:picChg>
      </pc:sldChg>
      <pc:sldChg chg="modSp del mod">
        <pc:chgData name="Hajela, Rajneesh" userId="f6292950-97fd-49ca-9891-0dcd5d1f2546" providerId="ADAL" clId="{CEE70551-71E7-433A-B271-C0CD77EB3921}" dt="2024-07-22T09:53:09.044" v="3190" actId="2696"/>
        <pc:sldMkLst>
          <pc:docMk/>
          <pc:sldMk cId="2656896175" sldId="452"/>
        </pc:sldMkLst>
        <pc:picChg chg="mod">
          <ac:chgData name="Hajela, Rajneesh" userId="f6292950-97fd-49ca-9891-0dcd5d1f2546" providerId="ADAL" clId="{CEE70551-71E7-433A-B271-C0CD77EB3921}" dt="2024-07-22T09:52:59.662" v="3189" actId="14100"/>
          <ac:picMkLst>
            <pc:docMk/>
            <pc:sldMk cId="2656896175" sldId="452"/>
            <ac:picMk id="3539" creationId="{00000000-0000-0000-0000-000000000000}"/>
          </ac:picMkLst>
        </pc:picChg>
      </pc:sldChg>
      <pc:sldChg chg="ord">
        <pc:chgData name="Hajela, Rajneesh" userId="f6292950-97fd-49ca-9891-0dcd5d1f2546" providerId="ADAL" clId="{CEE70551-71E7-433A-B271-C0CD77EB3921}" dt="2024-07-22T10:02:09.877" v="3226"/>
        <pc:sldMkLst>
          <pc:docMk/>
          <pc:sldMk cId="0" sldId="462"/>
        </pc:sldMkLst>
      </pc:sldChg>
      <pc:sldChg chg="ord">
        <pc:chgData name="Hajela, Rajneesh" userId="f6292950-97fd-49ca-9891-0dcd5d1f2546" providerId="ADAL" clId="{CEE70551-71E7-433A-B271-C0CD77EB3921}" dt="2024-07-22T10:02:16.138" v="3228"/>
        <pc:sldMkLst>
          <pc:docMk/>
          <pc:sldMk cId="0" sldId="464"/>
        </pc:sldMkLst>
      </pc:sldChg>
      <pc:sldChg chg="ord">
        <pc:chgData name="Hajela, Rajneesh" userId="f6292950-97fd-49ca-9891-0dcd5d1f2546" providerId="ADAL" clId="{CEE70551-71E7-433A-B271-C0CD77EB3921}" dt="2024-07-22T10:02:07.284" v="3224"/>
        <pc:sldMkLst>
          <pc:docMk/>
          <pc:sldMk cId="0" sldId="465"/>
        </pc:sldMkLst>
      </pc:sldChg>
      <pc:sldChg chg="delSp mod">
        <pc:chgData name="Hajela, Rajneesh" userId="f6292950-97fd-49ca-9891-0dcd5d1f2546" providerId="ADAL" clId="{CEE70551-71E7-433A-B271-C0CD77EB3921}" dt="2024-07-22T06:09:32.938" v="958" actId="478"/>
        <pc:sldMkLst>
          <pc:docMk/>
          <pc:sldMk cId="0" sldId="486"/>
        </pc:sldMkLst>
        <pc:picChg chg="del">
          <ac:chgData name="Hajela, Rajneesh" userId="f6292950-97fd-49ca-9891-0dcd5d1f2546" providerId="ADAL" clId="{CEE70551-71E7-433A-B271-C0CD77EB3921}" dt="2024-07-22T06:09:32.938" v="958" actId="478"/>
          <ac:picMkLst>
            <pc:docMk/>
            <pc:sldMk cId="0" sldId="486"/>
            <ac:picMk id="3774" creationId="{00000000-0000-0000-0000-000000000000}"/>
          </ac:picMkLst>
        </pc:picChg>
      </pc:sldChg>
      <pc:sldChg chg="delSp mod">
        <pc:chgData name="Hajela, Rajneesh" userId="f6292950-97fd-49ca-9891-0dcd5d1f2546" providerId="ADAL" clId="{CEE70551-71E7-433A-B271-C0CD77EB3921}" dt="2024-07-22T06:09:07.446" v="957" actId="478"/>
        <pc:sldMkLst>
          <pc:docMk/>
          <pc:sldMk cId="0" sldId="490"/>
        </pc:sldMkLst>
        <pc:spChg chg="del">
          <ac:chgData name="Hajela, Rajneesh" userId="f6292950-97fd-49ca-9891-0dcd5d1f2546" providerId="ADAL" clId="{CEE70551-71E7-433A-B271-C0CD77EB3921}" dt="2024-07-22T06:09:07.446" v="957" actId="478"/>
          <ac:spMkLst>
            <pc:docMk/>
            <pc:sldMk cId="0" sldId="490"/>
            <ac:spMk id="3800" creationId="{00000000-0000-0000-0000-000000000000}"/>
          </ac:spMkLst>
        </pc:spChg>
        <pc:spChg chg="del">
          <ac:chgData name="Hajela, Rajneesh" userId="f6292950-97fd-49ca-9891-0dcd5d1f2546" providerId="ADAL" clId="{CEE70551-71E7-433A-B271-C0CD77EB3921}" dt="2024-07-22T06:09:04.611" v="956" actId="478"/>
          <ac:spMkLst>
            <pc:docMk/>
            <pc:sldMk cId="0" sldId="490"/>
            <ac:spMk id="3801" creationId="{00000000-0000-0000-0000-000000000000}"/>
          </ac:spMkLst>
        </pc:spChg>
      </pc:sldChg>
      <pc:sldChg chg="modSp mod">
        <pc:chgData name="Hajela, Rajneesh" userId="f6292950-97fd-49ca-9891-0dcd5d1f2546" providerId="ADAL" clId="{CEE70551-71E7-433A-B271-C0CD77EB3921}" dt="2024-07-22T06:07:09.603" v="943" actId="1076"/>
        <pc:sldMkLst>
          <pc:docMk/>
          <pc:sldMk cId="0" sldId="491"/>
        </pc:sldMkLst>
        <pc:picChg chg="mod">
          <ac:chgData name="Hajela, Rajneesh" userId="f6292950-97fd-49ca-9891-0dcd5d1f2546" providerId="ADAL" clId="{CEE70551-71E7-433A-B271-C0CD77EB3921}" dt="2024-07-22T06:07:09.603" v="943" actId="1076"/>
          <ac:picMkLst>
            <pc:docMk/>
            <pc:sldMk cId="0" sldId="491"/>
            <ac:picMk id="3807" creationId="{00000000-0000-0000-0000-000000000000}"/>
          </ac:picMkLst>
        </pc:picChg>
      </pc:sldChg>
      <pc:sldChg chg="add del">
        <pc:chgData name="Hajela, Rajneesh" userId="f6292950-97fd-49ca-9891-0dcd5d1f2546" providerId="ADAL" clId="{CEE70551-71E7-433A-B271-C0CD77EB3921}" dt="2024-07-22T06:37:23.567" v="1138" actId="47"/>
        <pc:sldMkLst>
          <pc:docMk/>
          <pc:sldMk cId="0" sldId="495"/>
        </pc:sldMkLst>
      </pc:sldChg>
      <pc:sldChg chg="del">
        <pc:chgData name="Hajela, Rajneesh" userId="f6292950-97fd-49ca-9891-0dcd5d1f2546" providerId="ADAL" clId="{CEE70551-71E7-433A-B271-C0CD77EB3921}" dt="2024-07-22T06:06:50.986" v="941" actId="47"/>
        <pc:sldMkLst>
          <pc:docMk/>
          <pc:sldMk cId="0" sldId="496"/>
        </pc:sldMkLst>
      </pc:sldChg>
      <pc:sldChg chg="add del">
        <pc:chgData name="Hajela, Rajneesh" userId="f6292950-97fd-49ca-9891-0dcd5d1f2546" providerId="ADAL" clId="{CEE70551-71E7-433A-B271-C0CD77EB3921}" dt="2024-07-22T06:37:23.567" v="1138" actId="47"/>
        <pc:sldMkLst>
          <pc:docMk/>
          <pc:sldMk cId="0" sldId="497"/>
        </pc:sldMkLst>
      </pc:sldChg>
      <pc:sldChg chg="add del">
        <pc:chgData name="Hajela, Rajneesh" userId="f6292950-97fd-49ca-9891-0dcd5d1f2546" providerId="ADAL" clId="{CEE70551-71E7-433A-B271-C0CD77EB3921}" dt="2024-07-22T06:37:23.567" v="1138" actId="47"/>
        <pc:sldMkLst>
          <pc:docMk/>
          <pc:sldMk cId="0" sldId="498"/>
        </pc:sldMkLst>
      </pc:sldChg>
      <pc:sldChg chg="del">
        <pc:chgData name="Hajela, Rajneesh" userId="f6292950-97fd-49ca-9891-0dcd5d1f2546" providerId="ADAL" clId="{CEE70551-71E7-433A-B271-C0CD77EB3921}" dt="2024-07-22T06:06:47.805" v="940" actId="47"/>
        <pc:sldMkLst>
          <pc:docMk/>
          <pc:sldMk cId="0" sldId="499"/>
        </pc:sldMkLst>
      </pc:sldChg>
      <pc:sldChg chg="modSp del mod">
        <pc:chgData name="Hajela, Rajneesh" userId="f6292950-97fd-49ca-9891-0dcd5d1f2546" providerId="ADAL" clId="{CEE70551-71E7-433A-B271-C0CD77EB3921}" dt="2024-07-22T06:06:43.338" v="939" actId="47"/>
        <pc:sldMkLst>
          <pc:docMk/>
          <pc:sldMk cId="0" sldId="500"/>
        </pc:sldMkLst>
        <pc:picChg chg="mod">
          <ac:chgData name="Hajela, Rajneesh" userId="f6292950-97fd-49ca-9891-0dcd5d1f2546" providerId="ADAL" clId="{CEE70551-71E7-433A-B271-C0CD77EB3921}" dt="2024-07-22T06:06:30.203" v="938" actId="1076"/>
          <ac:picMkLst>
            <pc:docMk/>
            <pc:sldMk cId="0" sldId="500"/>
            <ac:picMk id="3872" creationId="{00000000-0000-0000-0000-000000000000}"/>
          </ac:picMkLst>
        </pc:picChg>
      </pc:sldChg>
      <pc:sldChg chg="ord">
        <pc:chgData name="Hajela, Rajneesh" userId="f6292950-97fd-49ca-9891-0dcd5d1f2546" providerId="ADAL" clId="{CEE70551-71E7-433A-B271-C0CD77EB3921}" dt="2024-07-22T06:05:32.512" v="912"/>
        <pc:sldMkLst>
          <pc:docMk/>
          <pc:sldMk cId="4057345105" sldId="503"/>
        </pc:sldMkLst>
      </pc:sldChg>
      <pc:sldChg chg="ord">
        <pc:chgData name="Hajela, Rajneesh" userId="f6292950-97fd-49ca-9891-0dcd5d1f2546" providerId="ADAL" clId="{CEE70551-71E7-433A-B271-C0CD77EB3921}" dt="2024-07-22T06:05:35.850" v="914"/>
        <pc:sldMkLst>
          <pc:docMk/>
          <pc:sldMk cId="0" sldId="505"/>
        </pc:sldMkLst>
      </pc:sldChg>
      <pc:sldChg chg="modSp mod">
        <pc:chgData name="Hajela, Rajneesh" userId="f6292950-97fd-49ca-9891-0dcd5d1f2546" providerId="ADAL" clId="{CEE70551-71E7-433A-B271-C0CD77EB3921}" dt="2024-07-22T06:05:10.972" v="910" actId="14100"/>
        <pc:sldMkLst>
          <pc:docMk/>
          <pc:sldMk cId="0" sldId="506"/>
        </pc:sldMkLst>
        <pc:spChg chg="mod">
          <ac:chgData name="Hajela, Rajneesh" userId="f6292950-97fd-49ca-9891-0dcd5d1f2546" providerId="ADAL" clId="{CEE70551-71E7-433A-B271-C0CD77EB3921}" dt="2024-07-22T06:04:32.094" v="894" actId="14100"/>
          <ac:spMkLst>
            <pc:docMk/>
            <pc:sldMk cId="0" sldId="506"/>
            <ac:spMk id="3913" creationId="{00000000-0000-0000-0000-000000000000}"/>
          </ac:spMkLst>
        </pc:spChg>
        <pc:spChg chg="mod">
          <ac:chgData name="Hajela, Rajneesh" userId="f6292950-97fd-49ca-9891-0dcd5d1f2546" providerId="ADAL" clId="{CEE70551-71E7-433A-B271-C0CD77EB3921}" dt="2024-07-22T06:05:10.972" v="910" actId="14100"/>
          <ac:spMkLst>
            <pc:docMk/>
            <pc:sldMk cId="0" sldId="506"/>
            <ac:spMk id="3916" creationId="{00000000-0000-0000-0000-000000000000}"/>
          </ac:spMkLst>
        </pc:spChg>
        <pc:spChg chg="mod">
          <ac:chgData name="Hajela, Rajneesh" userId="f6292950-97fd-49ca-9891-0dcd5d1f2546" providerId="ADAL" clId="{CEE70551-71E7-433A-B271-C0CD77EB3921}" dt="2024-07-22T06:04:39.707" v="895" actId="1076"/>
          <ac:spMkLst>
            <pc:docMk/>
            <pc:sldMk cId="0" sldId="506"/>
            <ac:spMk id="3938" creationId="{00000000-0000-0000-0000-000000000000}"/>
          </ac:spMkLst>
        </pc:spChg>
        <pc:cxnChg chg="mod">
          <ac:chgData name="Hajela, Rajneesh" userId="f6292950-97fd-49ca-9891-0dcd5d1f2546" providerId="ADAL" clId="{CEE70551-71E7-433A-B271-C0CD77EB3921}" dt="2024-07-22T06:04:32.094" v="894" actId="14100"/>
          <ac:cxnSpMkLst>
            <pc:docMk/>
            <pc:sldMk cId="0" sldId="506"/>
            <ac:cxnSpMk id="3918" creationId="{00000000-0000-0000-0000-000000000000}"/>
          </ac:cxnSpMkLst>
        </pc:cxnChg>
        <pc:cxnChg chg="mod">
          <ac:chgData name="Hajela, Rajneesh" userId="f6292950-97fd-49ca-9891-0dcd5d1f2546" providerId="ADAL" clId="{CEE70551-71E7-433A-B271-C0CD77EB3921}" dt="2024-07-22T06:05:10.972" v="910" actId="14100"/>
          <ac:cxnSpMkLst>
            <pc:docMk/>
            <pc:sldMk cId="0" sldId="506"/>
            <ac:cxnSpMk id="3924" creationId="{00000000-0000-0000-0000-000000000000}"/>
          </ac:cxnSpMkLst>
        </pc:cxnChg>
      </pc:sldChg>
      <pc:sldChg chg="del">
        <pc:chgData name="Hajela, Rajneesh" userId="f6292950-97fd-49ca-9891-0dcd5d1f2546" providerId="ADAL" clId="{CEE70551-71E7-433A-B271-C0CD77EB3921}" dt="2024-07-22T06:04:20.026" v="893" actId="47"/>
        <pc:sldMkLst>
          <pc:docMk/>
          <pc:sldMk cId="0" sldId="507"/>
        </pc:sldMkLst>
      </pc:sldChg>
      <pc:sldChg chg="del">
        <pc:chgData name="Hajela, Rajneesh" userId="f6292950-97fd-49ca-9891-0dcd5d1f2546" providerId="ADAL" clId="{CEE70551-71E7-433A-B271-C0CD77EB3921}" dt="2024-07-22T06:04:13.769" v="892" actId="47"/>
        <pc:sldMkLst>
          <pc:docMk/>
          <pc:sldMk cId="0" sldId="508"/>
        </pc:sldMkLst>
      </pc:sldChg>
      <pc:sldChg chg="del">
        <pc:chgData name="Hajela, Rajneesh" userId="f6292950-97fd-49ca-9891-0dcd5d1f2546" providerId="ADAL" clId="{CEE70551-71E7-433A-B271-C0CD77EB3921}" dt="2024-07-22T06:04:12.726" v="891" actId="47"/>
        <pc:sldMkLst>
          <pc:docMk/>
          <pc:sldMk cId="0" sldId="509"/>
        </pc:sldMkLst>
      </pc:sldChg>
      <pc:sldChg chg="del">
        <pc:chgData name="Hajela, Rajneesh" userId="f6292950-97fd-49ca-9891-0dcd5d1f2546" providerId="ADAL" clId="{CEE70551-71E7-433A-B271-C0CD77EB3921}" dt="2024-07-22T06:04:10.207" v="890" actId="47"/>
        <pc:sldMkLst>
          <pc:docMk/>
          <pc:sldMk cId="0" sldId="510"/>
        </pc:sldMkLst>
      </pc:sldChg>
      <pc:sldChg chg="del">
        <pc:chgData name="Hajela, Rajneesh" userId="f6292950-97fd-49ca-9891-0dcd5d1f2546" providerId="ADAL" clId="{CEE70551-71E7-433A-B271-C0CD77EB3921}" dt="2024-07-22T06:03:33.913" v="877" actId="47"/>
        <pc:sldMkLst>
          <pc:docMk/>
          <pc:sldMk cId="0" sldId="511"/>
        </pc:sldMkLst>
      </pc:sldChg>
      <pc:sldChg chg="del">
        <pc:chgData name="Hajela, Rajneesh" userId="f6292950-97fd-49ca-9891-0dcd5d1f2546" providerId="ADAL" clId="{CEE70551-71E7-433A-B271-C0CD77EB3921}" dt="2024-07-22T06:04:03.592" v="889" actId="47"/>
        <pc:sldMkLst>
          <pc:docMk/>
          <pc:sldMk cId="0" sldId="512"/>
        </pc:sldMkLst>
      </pc:sldChg>
      <pc:sldChg chg="del">
        <pc:chgData name="Hajela, Rajneesh" userId="f6292950-97fd-49ca-9891-0dcd5d1f2546" providerId="ADAL" clId="{CEE70551-71E7-433A-B271-C0CD77EB3921}" dt="2024-07-22T06:03:44.251" v="878" actId="47"/>
        <pc:sldMkLst>
          <pc:docMk/>
          <pc:sldMk cId="0" sldId="513"/>
        </pc:sldMkLst>
      </pc:sldChg>
      <pc:sldChg chg="del">
        <pc:chgData name="Hajela, Rajneesh" userId="f6292950-97fd-49ca-9891-0dcd5d1f2546" providerId="ADAL" clId="{CEE70551-71E7-433A-B271-C0CD77EB3921}" dt="2024-07-22T06:03:46.785" v="879" actId="47"/>
        <pc:sldMkLst>
          <pc:docMk/>
          <pc:sldMk cId="0" sldId="514"/>
        </pc:sldMkLst>
      </pc:sldChg>
      <pc:sldChg chg="del">
        <pc:chgData name="Hajela, Rajneesh" userId="f6292950-97fd-49ca-9891-0dcd5d1f2546" providerId="ADAL" clId="{CEE70551-71E7-433A-B271-C0CD77EB3921}" dt="2024-07-22T06:03:47.925" v="880" actId="47"/>
        <pc:sldMkLst>
          <pc:docMk/>
          <pc:sldMk cId="0" sldId="515"/>
        </pc:sldMkLst>
      </pc:sldChg>
      <pc:sldChg chg="del">
        <pc:chgData name="Hajela, Rajneesh" userId="f6292950-97fd-49ca-9891-0dcd5d1f2546" providerId="ADAL" clId="{CEE70551-71E7-433A-B271-C0CD77EB3921}" dt="2024-07-22T06:03:50.139" v="881" actId="47"/>
        <pc:sldMkLst>
          <pc:docMk/>
          <pc:sldMk cId="0" sldId="516"/>
        </pc:sldMkLst>
      </pc:sldChg>
      <pc:sldChg chg="del">
        <pc:chgData name="Hajela, Rajneesh" userId="f6292950-97fd-49ca-9891-0dcd5d1f2546" providerId="ADAL" clId="{CEE70551-71E7-433A-B271-C0CD77EB3921}" dt="2024-07-22T06:03:54.702" v="882" actId="47"/>
        <pc:sldMkLst>
          <pc:docMk/>
          <pc:sldMk cId="0" sldId="517"/>
        </pc:sldMkLst>
      </pc:sldChg>
      <pc:sldChg chg="del">
        <pc:chgData name="Hajela, Rajneesh" userId="f6292950-97fd-49ca-9891-0dcd5d1f2546" providerId="ADAL" clId="{CEE70551-71E7-433A-B271-C0CD77EB3921}" dt="2024-07-22T06:03:56.604" v="883" actId="47"/>
        <pc:sldMkLst>
          <pc:docMk/>
          <pc:sldMk cId="0" sldId="518"/>
        </pc:sldMkLst>
      </pc:sldChg>
      <pc:sldChg chg="del">
        <pc:chgData name="Hajela, Rajneesh" userId="f6292950-97fd-49ca-9891-0dcd5d1f2546" providerId="ADAL" clId="{CEE70551-71E7-433A-B271-C0CD77EB3921}" dt="2024-07-22T06:03:57.843" v="884" actId="47"/>
        <pc:sldMkLst>
          <pc:docMk/>
          <pc:sldMk cId="0" sldId="519"/>
        </pc:sldMkLst>
      </pc:sldChg>
      <pc:sldChg chg="del">
        <pc:chgData name="Hajela, Rajneesh" userId="f6292950-97fd-49ca-9891-0dcd5d1f2546" providerId="ADAL" clId="{CEE70551-71E7-433A-B271-C0CD77EB3921}" dt="2024-07-22T06:03:58.905" v="885" actId="47"/>
        <pc:sldMkLst>
          <pc:docMk/>
          <pc:sldMk cId="0" sldId="520"/>
        </pc:sldMkLst>
      </pc:sldChg>
      <pc:sldChg chg="del">
        <pc:chgData name="Hajela, Rajneesh" userId="f6292950-97fd-49ca-9891-0dcd5d1f2546" providerId="ADAL" clId="{CEE70551-71E7-433A-B271-C0CD77EB3921}" dt="2024-07-22T06:04:00.132" v="886" actId="47"/>
        <pc:sldMkLst>
          <pc:docMk/>
          <pc:sldMk cId="0" sldId="521"/>
        </pc:sldMkLst>
      </pc:sldChg>
      <pc:sldChg chg="del">
        <pc:chgData name="Hajela, Rajneesh" userId="f6292950-97fd-49ca-9891-0dcd5d1f2546" providerId="ADAL" clId="{CEE70551-71E7-433A-B271-C0CD77EB3921}" dt="2024-07-22T06:04:00.738" v="887" actId="47"/>
        <pc:sldMkLst>
          <pc:docMk/>
          <pc:sldMk cId="0" sldId="522"/>
        </pc:sldMkLst>
      </pc:sldChg>
      <pc:sldChg chg="del">
        <pc:chgData name="Hajela, Rajneesh" userId="f6292950-97fd-49ca-9891-0dcd5d1f2546" providerId="ADAL" clId="{CEE70551-71E7-433A-B271-C0CD77EB3921}" dt="2024-07-22T06:04:01.900" v="888" actId="47"/>
        <pc:sldMkLst>
          <pc:docMk/>
          <pc:sldMk cId="0" sldId="523"/>
        </pc:sldMkLst>
      </pc:sldChg>
      <pc:sldChg chg="modSp mod">
        <pc:chgData name="Hajela, Rajneesh" userId="f6292950-97fd-49ca-9891-0dcd5d1f2546" providerId="ADAL" clId="{CEE70551-71E7-433A-B271-C0CD77EB3921}" dt="2024-07-23T06:35:54.940" v="3711" actId="1076"/>
        <pc:sldMkLst>
          <pc:docMk/>
          <pc:sldMk cId="4150768687" sldId="524"/>
        </pc:sldMkLst>
        <pc:picChg chg="mod">
          <ac:chgData name="Hajela, Rajneesh" userId="f6292950-97fd-49ca-9891-0dcd5d1f2546" providerId="ADAL" clId="{CEE70551-71E7-433A-B271-C0CD77EB3921}" dt="2024-07-23T06:35:54.940" v="3711" actId="1076"/>
          <ac:picMkLst>
            <pc:docMk/>
            <pc:sldMk cId="4150768687" sldId="524"/>
            <ac:picMk id="4" creationId="{D21DDF2D-60D1-6BAB-3FB1-871F8887040D}"/>
          </ac:picMkLst>
        </pc:picChg>
      </pc:sldChg>
      <pc:sldChg chg="addSp delSp modSp new mod ord setBg">
        <pc:chgData name="Hajela, Rajneesh" userId="f6292950-97fd-49ca-9891-0dcd5d1f2546" providerId="ADAL" clId="{CEE70551-71E7-433A-B271-C0CD77EB3921}" dt="2024-07-23T08:32:24.489" v="3932"/>
        <pc:sldMkLst>
          <pc:docMk/>
          <pc:sldMk cId="3112220328" sldId="525"/>
        </pc:sldMkLst>
        <pc:spChg chg="del">
          <ac:chgData name="Hajela, Rajneesh" userId="f6292950-97fd-49ca-9891-0dcd5d1f2546" providerId="ADAL" clId="{CEE70551-71E7-433A-B271-C0CD77EB3921}" dt="2024-07-22T05:33:35.531" v="16" actId="26606"/>
          <ac:spMkLst>
            <pc:docMk/>
            <pc:sldMk cId="3112220328" sldId="525"/>
            <ac:spMk id="2" creationId="{CABA94AB-96AD-25FD-EEAC-DE5E05B24A6B}"/>
          </ac:spMkLst>
        </pc:spChg>
        <pc:spChg chg="del">
          <ac:chgData name="Hajela, Rajneesh" userId="f6292950-97fd-49ca-9891-0dcd5d1f2546" providerId="ADAL" clId="{CEE70551-71E7-433A-B271-C0CD77EB3921}" dt="2024-07-22T05:33:35.531" v="16" actId="26606"/>
          <ac:spMkLst>
            <pc:docMk/>
            <pc:sldMk cId="3112220328" sldId="525"/>
            <ac:spMk id="3" creationId="{6CDB64B1-A190-179F-9D59-98953EFF36A2}"/>
          </ac:spMkLst>
        </pc:spChg>
        <pc:picChg chg="add mod">
          <ac:chgData name="Hajela, Rajneesh" userId="f6292950-97fd-49ca-9891-0dcd5d1f2546" providerId="ADAL" clId="{CEE70551-71E7-433A-B271-C0CD77EB3921}" dt="2024-07-22T14:17:12.732" v="3657" actId="1076"/>
          <ac:picMkLst>
            <pc:docMk/>
            <pc:sldMk cId="3112220328" sldId="525"/>
            <ac:picMk id="4" creationId="{147C7AD3-C013-EF29-7B6E-86D6A2C1B01C}"/>
          </ac:picMkLst>
        </pc:picChg>
        <pc:picChg chg="add mod">
          <ac:chgData name="Hajela, Rajneesh" userId="f6292950-97fd-49ca-9891-0dcd5d1f2546" providerId="ADAL" clId="{CEE70551-71E7-433A-B271-C0CD77EB3921}" dt="2024-07-22T14:17:08.211" v="3655" actId="14100"/>
          <ac:picMkLst>
            <pc:docMk/>
            <pc:sldMk cId="3112220328" sldId="525"/>
            <ac:picMk id="3074" creationId="{CCC3C3D2-F373-CB89-834D-20007F15A6CB}"/>
          </ac:picMkLst>
        </pc:picChg>
      </pc:sldChg>
      <pc:sldChg chg="addSp delSp modSp new mod ord">
        <pc:chgData name="Hajela, Rajneesh" userId="f6292950-97fd-49ca-9891-0dcd5d1f2546" providerId="ADAL" clId="{CEE70551-71E7-433A-B271-C0CD77EB3921}" dt="2024-07-23T08:32:22.399" v="3930"/>
        <pc:sldMkLst>
          <pc:docMk/>
          <pc:sldMk cId="4014671468" sldId="526"/>
        </pc:sldMkLst>
        <pc:spChg chg="add del">
          <ac:chgData name="Hajela, Rajneesh" userId="f6292950-97fd-49ca-9891-0dcd5d1f2546" providerId="ADAL" clId="{CEE70551-71E7-433A-B271-C0CD77EB3921}" dt="2024-07-23T05:25:59.833" v="3706" actId="11529"/>
          <ac:spMkLst>
            <pc:docMk/>
            <pc:sldMk cId="4014671468" sldId="526"/>
            <ac:spMk id="2" creationId="{847D839A-82BE-51C5-D263-0935B1C6B44B}"/>
          </ac:spMkLst>
        </pc:spChg>
        <pc:spChg chg="del">
          <ac:chgData name="Hajela, Rajneesh" userId="f6292950-97fd-49ca-9891-0dcd5d1f2546" providerId="ADAL" clId="{CEE70551-71E7-433A-B271-C0CD77EB3921}" dt="2024-07-22T05:35:47.784" v="28" actId="478"/>
          <ac:spMkLst>
            <pc:docMk/>
            <pc:sldMk cId="4014671468" sldId="526"/>
            <ac:spMk id="2" creationId="{BFA1D389-C160-3D21-8B83-11887EC4E879}"/>
          </ac:spMkLst>
        </pc:spChg>
        <pc:spChg chg="del">
          <ac:chgData name="Hajela, Rajneesh" userId="f6292950-97fd-49ca-9891-0dcd5d1f2546" providerId="ADAL" clId="{CEE70551-71E7-433A-B271-C0CD77EB3921}" dt="2024-07-22T05:35:48.948" v="29" actId="478"/>
          <ac:spMkLst>
            <pc:docMk/>
            <pc:sldMk cId="4014671468" sldId="526"/>
            <ac:spMk id="3" creationId="{BE7388CC-8B65-A6DD-676C-4A0F36BD5E3D}"/>
          </ac:spMkLst>
        </pc:spChg>
        <pc:picChg chg="add mod">
          <ac:chgData name="Hajela, Rajneesh" userId="f6292950-97fd-49ca-9891-0dcd5d1f2546" providerId="ADAL" clId="{CEE70551-71E7-433A-B271-C0CD77EB3921}" dt="2024-07-23T06:35:33.526" v="3709" actId="14100"/>
          <ac:picMkLst>
            <pc:docMk/>
            <pc:sldMk cId="4014671468" sldId="526"/>
            <ac:picMk id="5" creationId="{BE2D59FC-C4F0-C205-14AC-F39859E1D81D}"/>
          </ac:picMkLst>
        </pc:picChg>
        <pc:picChg chg="add mod">
          <ac:chgData name="Hajela, Rajneesh" userId="f6292950-97fd-49ca-9891-0dcd5d1f2546" providerId="ADAL" clId="{CEE70551-71E7-433A-B271-C0CD77EB3921}" dt="2024-07-22T05:37:06.489" v="34" actId="1076"/>
          <ac:picMkLst>
            <pc:docMk/>
            <pc:sldMk cId="4014671468" sldId="526"/>
            <ac:picMk id="1026" creationId="{52607341-0A30-2192-4A0C-7C16C12EFDA4}"/>
          </ac:picMkLst>
        </pc:picChg>
      </pc:sldChg>
      <pc:sldChg chg="addSp delSp modSp new mod">
        <pc:chgData name="Hajela, Rajneesh" userId="f6292950-97fd-49ca-9891-0dcd5d1f2546" providerId="ADAL" clId="{CEE70551-71E7-433A-B271-C0CD77EB3921}" dt="2024-07-22T05:38:33.012" v="62" actId="1076"/>
        <pc:sldMkLst>
          <pc:docMk/>
          <pc:sldMk cId="4097194704" sldId="527"/>
        </pc:sldMkLst>
        <pc:spChg chg="add del">
          <ac:chgData name="Hajela, Rajneesh" userId="f6292950-97fd-49ca-9891-0dcd5d1f2546" providerId="ADAL" clId="{CEE70551-71E7-433A-B271-C0CD77EB3921}" dt="2024-07-22T05:38:19.794" v="45" actId="478"/>
          <ac:spMkLst>
            <pc:docMk/>
            <pc:sldMk cId="4097194704" sldId="527"/>
            <ac:spMk id="2" creationId="{8B12113E-7419-E16D-9B09-2CF0B97F2FDC}"/>
          </ac:spMkLst>
        </pc:spChg>
        <pc:spChg chg="add del mod">
          <ac:chgData name="Hajela, Rajneesh" userId="f6292950-97fd-49ca-9891-0dcd5d1f2546" providerId="ADAL" clId="{CEE70551-71E7-433A-B271-C0CD77EB3921}" dt="2024-07-22T05:38:33.012" v="62" actId="1076"/>
          <ac:spMkLst>
            <pc:docMk/>
            <pc:sldMk cId="4097194704" sldId="527"/>
            <ac:spMk id="3" creationId="{B95FAF12-BF9F-3BD7-8D62-3A37B3A26900}"/>
          </ac:spMkLst>
        </pc:spChg>
      </pc:sldChg>
      <pc:sldChg chg="add">
        <pc:chgData name="Hajela, Rajneesh" userId="f6292950-97fd-49ca-9891-0dcd5d1f2546" providerId="ADAL" clId="{CEE70551-71E7-433A-B271-C0CD77EB3921}" dt="2024-07-23T08:33:06.200" v="3940"/>
        <pc:sldMkLst>
          <pc:docMk/>
          <pc:sldMk cId="373681437" sldId="528"/>
        </pc:sldMkLst>
      </pc:sldChg>
      <pc:sldChg chg="add del">
        <pc:chgData name="Hajela, Rajneesh" userId="f6292950-97fd-49ca-9891-0dcd5d1f2546" providerId="ADAL" clId="{CEE70551-71E7-433A-B271-C0CD77EB3921}" dt="2024-07-23T08:32:58.471" v="3939" actId="2696"/>
        <pc:sldMkLst>
          <pc:docMk/>
          <pc:sldMk cId="1280623185" sldId="528"/>
        </pc:sldMkLst>
      </pc:sldChg>
      <pc:sldChg chg="addSp delSp modSp new del mod">
        <pc:chgData name="Hajela, Rajneesh" userId="f6292950-97fd-49ca-9891-0dcd5d1f2546" providerId="ADAL" clId="{CEE70551-71E7-433A-B271-C0CD77EB3921}" dt="2024-07-23T08:32:50.033" v="3937" actId="2696"/>
        <pc:sldMkLst>
          <pc:docMk/>
          <pc:sldMk cId="1338314558" sldId="528"/>
        </pc:sldMkLst>
        <pc:spChg chg="del">
          <ac:chgData name="Hajela, Rajneesh" userId="f6292950-97fd-49ca-9891-0dcd5d1f2546" providerId="ADAL" clId="{CEE70551-71E7-433A-B271-C0CD77EB3921}" dt="2024-07-22T05:40:04.967" v="66" actId="478"/>
          <ac:spMkLst>
            <pc:docMk/>
            <pc:sldMk cId="1338314558" sldId="528"/>
            <ac:spMk id="2" creationId="{D160BBBF-B665-219F-1B93-FAA06F233454}"/>
          </ac:spMkLst>
        </pc:spChg>
        <pc:spChg chg="mod">
          <ac:chgData name="Hajela, Rajneesh" userId="f6292950-97fd-49ca-9891-0dcd5d1f2546" providerId="ADAL" clId="{CEE70551-71E7-433A-B271-C0CD77EB3921}" dt="2024-07-22T05:53:45.356" v="637" actId="27636"/>
          <ac:spMkLst>
            <pc:docMk/>
            <pc:sldMk cId="1338314558" sldId="528"/>
            <ac:spMk id="3" creationId="{3EEB848D-35CC-F738-4422-C606689269CF}"/>
          </ac:spMkLst>
        </pc:spChg>
        <pc:spChg chg="add mod">
          <ac:chgData name="Hajela, Rajneesh" userId="f6292950-97fd-49ca-9891-0dcd5d1f2546" providerId="ADAL" clId="{CEE70551-71E7-433A-B271-C0CD77EB3921}" dt="2024-07-22T06:21:22.355" v="985" actId="1076"/>
          <ac:spMkLst>
            <pc:docMk/>
            <pc:sldMk cId="1338314558" sldId="528"/>
            <ac:spMk id="5" creationId="{6494FAA9-740A-D5D2-5C9F-52E3CEC717B0}"/>
          </ac:spMkLst>
        </pc:spChg>
        <pc:picChg chg="add mod">
          <ac:chgData name="Hajela, Rajneesh" userId="f6292950-97fd-49ca-9891-0dcd5d1f2546" providerId="ADAL" clId="{CEE70551-71E7-433A-B271-C0CD77EB3921}" dt="2024-07-22T06:21:25.089" v="986" actId="14100"/>
          <ac:picMkLst>
            <pc:docMk/>
            <pc:sldMk cId="1338314558" sldId="528"/>
            <ac:picMk id="7" creationId="{9082B7D7-6209-23DD-D065-FD6F49323F57}"/>
          </ac:picMkLst>
        </pc:picChg>
        <pc:picChg chg="add mod">
          <ac:chgData name="Hajela, Rajneesh" userId="f6292950-97fd-49ca-9891-0dcd5d1f2546" providerId="ADAL" clId="{CEE70551-71E7-433A-B271-C0CD77EB3921}" dt="2024-07-22T06:15:28.611" v="974" actId="166"/>
          <ac:picMkLst>
            <pc:docMk/>
            <pc:sldMk cId="1338314558" sldId="528"/>
            <ac:picMk id="3074" creationId="{63275FC7-902C-E2A4-257C-3C066DD041AB}"/>
          </ac:picMkLst>
        </pc:picChg>
        <pc:picChg chg="add del mod">
          <ac:chgData name="Hajela, Rajneesh" userId="f6292950-97fd-49ca-9891-0dcd5d1f2546" providerId="ADAL" clId="{CEE70551-71E7-433A-B271-C0CD77EB3921}" dt="2024-07-22T06:26:25.246" v="1040" actId="21"/>
          <ac:picMkLst>
            <pc:docMk/>
            <pc:sldMk cId="1338314558" sldId="528"/>
            <ac:picMk id="3076" creationId="{C302F28C-137C-28B2-4C73-207056F760F4}"/>
          </ac:picMkLst>
        </pc:picChg>
        <pc:picChg chg="add del">
          <ac:chgData name="Hajela, Rajneesh" userId="f6292950-97fd-49ca-9891-0dcd5d1f2546" providerId="ADAL" clId="{CEE70551-71E7-433A-B271-C0CD77EB3921}" dt="2024-07-22T06:26:22.510" v="1038" actId="21"/>
          <ac:picMkLst>
            <pc:docMk/>
            <pc:sldMk cId="1338314558" sldId="528"/>
            <ac:picMk id="3078" creationId="{E9245877-DACC-E237-88B9-93A07F09F2E4}"/>
          </ac:picMkLst>
        </pc:picChg>
      </pc:sldChg>
      <pc:sldChg chg="add">
        <pc:chgData name="Hajela, Rajneesh" userId="f6292950-97fd-49ca-9891-0dcd5d1f2546" providerId="ADAL" clId="{CEE70551-71E7-433A-B271-C0CD77EB3921}" dt="2024-07-22T05:39:31.717" v="65"/>
        <pc:sldMkLst>
          <pc:docMk/>
          <pc:sldMk cId="1012446432" sldId="529"/>
        </pc:sldMkLst>
      </pc:sldChg>
      <pc:sldChg chg="new del">
        <pc:chgData name="Hajela, Rajneesh" userId="f6292950-97fd-49ca-9891-0dcd5d1f2546" providerId="ADAL" clId="{CEE70551-71E7-433A-B271-C0CD77EB3921}" dt="2024-07-22T06:29:26.366" v="1061" actId="47"/>
        <pc:sldMkLst>
          <pc:docMk/>
          <pc:sldMk cId="247120899" sldId="530"/>
        </pc:sldMkLst>
      </pc:sldChg>
      <pc:sldChg chg="addSp delSp modSp new del mod setBg modNotesTx">
        <pc:chgData name="Hajela, Rajneesh" userId="f6292950-97fd-49ca-9891-0dcd5d1f2546" providerId="ADAL" clId="{CEE70551-71E7-433A-B271-C0CD77EB3921}" dt="2024-07-22T05:46:07.671" v="133" actId="47"/>
        <pc:sldMkLst>
          <pc:docMk/>
          <pc:sldMk cId="541415425" sldId="531"/>
        </pc:sldMkLst>
        <pc:spChg chg="del">
          <ac:chgData name="Hajela, Rajneesh" userId="f6292950-97fd-49ca-9891-0dcd5d1f2546" providerId="ADAL" clId="{CEE70551-71E7-433A-B271-C0CD77EB3921}" dt="2024-07-22T05:41:27.975" v="93" actId="478"/>
          <ac:spMkLst>
            <pc:docMk/>
            <pc:sldMk cId="541415425" sldId="531"/>
            <ac:spMk id="2" creationId="{6970C079-FE59-BACA-B32B-2641253052E4}"/>
          </ac:spMkLst>
        </pc:spChg>
        <pc:spChg chg="del mod">
          <ac:chgData name="Hajela, Rajneesh" userId="f6292950-97fd-49ca-9891-0dcd5d1f2546" providerId="ADAL" clId="{CEE70551-71E7-433A-B271-C0CD77EB3921}" dt="2024-07-22T05:44:56.492" v="102" actId="478"/>
          <ac:spMkLst>
            <pc:docMk/>
            <pc:sldMk cId="541415425" sldId="531"/>
            <ac:spMk id="3" creationId="{F231BED9-0F5B-F967-3BA9-F16326FA8326}"/>
          </ac:spMkLst>
        </pc:spChg>
        <pc:spChg chg="add">
          <ac:chgData name="Hajela, Rajneesh" userId="f6292950-97fd-49ca-9891-0dcd5d1f2546" providerId="ADAL" clId="{CEE70551-71E7-433A-B271-C0CD77EB3921}" dt="2024-07-22T05:44:51.401" v="101" actId="26606"/>
          <ac:spMkLst>
            <pc:docMk/>
            <pc:sldMk cId="541415425" sldId="531"/>
            <ac:spMk id="2057" creationId="{2111B97A-2FB0-4625-8C2E-CDCB1AF683A2}"/>
          </ac:spMkLst>
        </pc:spChg>
        <pc:spChg chg="add">
          <ac:chgData name="Hajela, Rajneesh" userId="f6292950-97fd-49ca-9891-0dcd5d1f2546" providerId="ADAL" clId="{CEE70551-71E7-433A-B271-C0CD77EB3921}" dt="2024-07-22T05:44:51.401" v="101" actId="26606"/>
          <ac:spMkLst>
            <pc:docMk/>
            <pc:sldMk cId="541415425" sldId="531"/>
            <ac:spMk id="2063" creationId="{8ED94938-268E-4C0A-A08A-B3980C78BAEB}"/>
          </ac:spMkLst>
        </pc:spChg>
        <pc:grpChg chg="add">
          <ac:chgData name="Hajela, Rajneesh" userId="f6292950-97fd-49ca-9891-0dcd5d1f2546" providerId="ADAL" clId="{CEE70551-71E7-433A-B271-C0CD77EB3921}" dt="2024-07-22T05:44:51.401" v="101" actId="26606"/>
          <ac:grpSpMkLst>
            <pc:docMk/>
            <pc:sldMk cId="541415425" sldId="531"/>
            <ac:grpSpMk id="2059" creationId="{B83D307E-DF68-43F8-97CE-0AAE950A7129}"/>
          </ac:grpSpMkLst>
        </pc:grpChg>
        <pc:picChg chg="add del mod ord">
          <ac:chgData name="Hajela, Rajneesh" userId="f6292950-97fd-49ca-9891-0dcd5d1f2546" providerId="ADAL" clId="{CEE70551-71E7-433A-B271-C0CD77EB3921}" dt="2024-07-22T05:45:05.379" v="103" actId="21"/>
          <ac:picMkLst>
            <pc:docMk/>
            <pc:sldMk cId="541415425" sldId="531"/>
            <ac:picMk id="5" creationId="{48BCC65C-6EB9-A64A-2D74-65A71CC00621}"/>
          </ac:picMkLst>
        </pc:picChg>
        <pc:picChg chg="add del mod ord">
          <ac:chgData name="Hajela, Rajneesh" userId="f6292950-97fd-49ca-9891-0dcd5d1f2546" providerId="ADAL" clId="{CEE70551-71E7-433A-B271-C0CD77EB3921}" dt="2024-07-22T05:45:05.379" v="103" actId="21"/>
          <ac:picMkLst>
            <pc:docMk/>
            <pc:sldMk cId="541415425" sldId="531"/>
            <ac:picMk id="2050" creationId="{D5F30A43-0F11-7B1F-989E-8FE89C7B077A}"/>
          </ac:picMkLst>
        </pc:picChg>
        <pc:picChg chg="add del mod">
          <ac:chgData name="Hajela, Rajneesh" userId="f6292950-97fd-49ca-9891-0dcd5d1f2546" providerId="ADAL" clId="{CEE70551-71E7-433A-B271-C0CD77EB3921}" dt="2024-07-22T05:45:05.379" v="103" actId="21"/>
          <ac:picMkLst>
            <pc:docMk/>
            <pc:sldMk cId="541415425" sldId="531"/>
            <ac:picMk id="2052" creationId="{8FF375FE-434E-2268-A0AA-462D6E634485}"/>
          </ac:picMkLst>
        </pc:picChg>
      </pc:sldChg>
      <pc:sldChg chg="addSp delSp modSp new mod">
        <pc:chgData name="Hajela, Rajneesh" userId="f6292950-97fd-49ca-9891-0dcd5d1f2546" providerId="ADAL" clId="{CEE70551-71E7-433A-B271-C0CD77EB3921}" dt="2024-07-22T06:29:42.267" v="1068" actId="6549"/>
        <pc:sldMkLst>
          <pc:docMk/>
          <pc:sldMk cId="558972915" sldId="532"/>
        </pc:sldMkLst>
        <pc:spChg chg="del">
          <ac:chgData name="Hajela, Rajneesh" userId="f6292950-97fd-49ca-9891-0dcd5d1f2546" providerId="ADAL" clId="{CEE70551-71E7-433A-B271-C0CD77EB3921}" dt="2024-07-22T05:45:12.730" v="106" actId="478"/>
          <ac:spMkLst>
            <pc:docMk/>
            <pc:sldMk cId="558972915" sldId="532"/>
            <ac:spMk id="2" creationId="{2DB0313B-1D35-2B17-7A8B-53C847C5BE7A}"/>
          </ac:spMkLst>
        </pc:spChg>
        <pc:spChg chg="mod">
          <ac:chgData name="Hajela, Rajneesh" userId="f6292950-97fd-49ca-9891-0dcd5d1f2546" providerId="ADAL" clId="{CEE70551-71E7-433A-B271-C0CD77EB3921}" dt="2024-07-22T06:29:42.267" v="1068" actId="6549"/>
          <ac:spMkLst>
            <pc:docMk/>
            <pc:sldMk cId="558972915" sldId="532"/>
            <ac:spMk id="3" creationId="{6838CB00-0D1C-DDDB-6EE9-AB39CBF46497}"/>
          </ac:spMkLst>
        </pc:spChg>
        <pc:picChg chg="add mod">
          <ac:chgData name="Hajela, Rajneesh" userId="f6292950-97fd-49ca-9891-0dcd5d1f2546" providerId="ADAL" clId="{CEE70551-71E7-433A-B271-C0CD77EB3921}" dt="2024-07-22T05:46:03.984" v="132" actId="1076"/>
          <ac:picMkLst>
            <pc:docMk/>
            <pc:sldMk cId="558972915" sldId="532"/>
            <ac:picMk id="4" creationId="{9708269C-5F43-C6D8-06BF-74DD40CD72BA}"/>
          </ac:picMkLst>
        </pc:picChg>
        <pc:picChg chg="add mod">
          <ac:chgData name="Hajela, Rajneesh" userId="f6292950-97fd-49ca-9891-0dcd5d1f2546" providerId="ADAL" clId="{CEE70551-71E7-433A-B271-C0CD77EB3921}" dt="2024-07-22T05:45:35.884" v="113" actId="1076"/>
          <ac:picMkLst>
            <pc:docMk/>
            <pc:sldMk cId="558972915" sldId="532"/>
            <ac:picMk id="5" creationId="{1C53021A-0993-9023-69EC-8BD05C8033F8}"/>
          </ac:picMkLst>
        </pc:picChg>
        <pc:picChg chg="add mod">
          <ac:chgData name="Hajela, Rajneesh" userId="f6292950-97fd-49ca-9891-0dcd5d1f2546" providerId="ADAL" clId="{CEE70551-71E7-433A-B271-C0CD77EB3921}" dt="2024-07-22T05:45:41.533" v="116" actId="1076"/>
          <ac:picMkLst>
            <pc:docMk/>
            <pc:sldMk cId="558972915" sldId="532"/>
            <ac:picMk id="6" creationId="{C7CD4958-4A1C-076E-D1A2-26B1FB47C060}"/>
          </ac:picMkLst>
        </pc:picChg>
      </pc:sldChg>
      <pc:sldChg chg="new del">
        <pc:chgData name="Hajela, Rajneesh" userId="f6292950-97fd-49ca-9891-0dcd5d1f2546" providerId="ADAL" clId="{CEE70551-71E7-433A-B271-C0CD77EB3921}" dt="2024-07-22T06:37:55.491" v="1139" actId="47"/>
        <pc:sldMkLst>
          <pc:docMk/>
          <pc:sldMk cId="782924141" sldId="533"/>
        </pc:sldMkLst>
      </pc:sldChg>
      <pc:sldChg chg="modSp add mod ord">
        <pc:chgData name="Hajela, Rajneesh" userId="f6292950-97fd-49ca-9891-0dcd5d1f2546" providerId="ADAL" clId="{CEE70551-71E7-433A-B271-C0CD77EB3921}" dt="2024-07-22T06:25:24.991" v="1036"/>
        <pc:sldMkLst>
          <pc:docMk/>
          <pc:sldMk cId="4000037534" sldId="534"/>
        </pc:sldMkLst>
        <pc:spChg chg="mod">
          <ac:chgData name="Hajela, Rajneesh" userId="f6292950-97fd-49ca-9891-0dcd5d1f2546" providerId="ADAL" clId="{CEE70551-71E7-433A-B271-C0CD77EB3921}" dt="2024-07-22T05:56:40.018" v="871" actId="20577"/>
          <ac:spMkLst>
            <pc:docMk/>
            <pc:sldMk cId="4000037534" sldId="534"/>
            <ac:spMk id="3" creationId="{3EEB848D-35CC-F738-4422-C606689269CF}"/>
          </ac:spMkLst>
        </pc:spChg>
        <pc:spChg chg="mod">
          <ac:chgData name="Hajela, Rajneesh" userId="f6292950-97fd-49ca-9891-0dcd5d1f2546" providerId="ADAL" clId="{CEE70551-71E7-433A-B271-C0CD77EB3921}" dt="2024-07-22T05:54:53.494" v="659" actId="20577"/>
          <ac:spMkLst>
            <pc:docMk/>
            <pc:sldMk cId="4000037534" sldId="534"/>
            <ac:spMk id="5" creationId="{6494FAA9-740A-D5D2-5C9F-52E3CEC717B0}"/>
          </ac:spMkLst>
        </pc:spChg>
      </pc:sldChg>
      <pc:sldChg chg="new add del">
        <pc:chgData name="Hajela, Rajneesh" userId="f6292950-97fd-49ca-9891-0dcd5d1f2546" providerId="ADAL" clId="{CEE70551-71E7-433A-B271-C0CD77EB3921}" dt="2024-07-22T05:54:45.697" v="647" actId="47"/>
        <pc:sldMkLst>
          <pc:docMk/>
          <pc:sldMk cId="2854075172" sldId="535"/>
        </pc:sldMkLst>
      </pc:sldChg>
      <pc:sldChg chg="add">
        <pc:chgData name="Hajela, Rajneesh" userId="f6292950-97fd-49ca-9891-0dcd5d1f2546" providerId="ADAL" clId="{CEE70551-71E7-433A-B271-C0CD77EB3921}" dt="2024-07-22T05:54:47.689" v="648"/>
        <pc:sldMkLst>
          <pc:docMk/>
          <pc:sldMk cId="3869510652" sldId="535"/>
        </pc:sldMkLst>
      </pc:sldChg>
      <pc:sldChg chg="add del">
        <pc:chgData name="Hajela, Rajneesh" userId="f6292950-97fd-49ca-9891-0dcd5d1f2546" providerId="ADAL" clId="{CEE70551-71E7-433A-B271-C0CD77EB3921}" dt="2024-07-22T05:54:44.935" v="646" actId="47"/>
        <pc:sldMkLst>
          <pc:docMk/>
          <pc:sldMk cId="237241049" sldId="536"/>
        </pc:sldMkLst>
      </pc:sldChg>
      <pc:sldChg chg="delSp modSp new mod">
        <pc:chgData name="Hajela, Rajneesh" userId="f6292950-97fd-49ca-9891-0dcd5d1f2546" providerId="ADAL" clId="{CEE70551-71E7-433A-B271-C0CD77EB3921}" dt="2024-07-22T06:05:55.149" v="937" actId="1076"/>
        <pc:sldMkLst>
          <pc:docMk/>
          <pc:sldMk cId="3772050962" sldId="536"/>
        </pc:sldMkLst>
        <pc:spChg chg="del">
          <ac:chgData name="Hajela, Rajneesh" userId="f6292950-97fd-49ca-9891-0dcd5d1f2546" providerId="ADAL" clId="{CEE70551-71E7-433A-B271-C0CD77EB3921}" dt="2024-07-22T06:05:41.217" v="916" actId="478"/>
          <ac:spMkLst>
            <pc:docMk/>
            <pc:sldMk cId="3772050962" sldId="536"/>
            <ac:spMk id="2" creationId="{5419C94B-6382-6A49-9243-482CE1B8EC04}"/>
          </ac:spMkLst>
        </pc:spChg>
        <pc:spChg chg="mod">
          <ac:chgData name="Hajela, Rajneesh" userId="f6292950-97fd-49ca-9891-0dcd5d1f2546" providerId="ADAL" clId="{CEE70551-71E7-433A-B271-C0CD77EB3921}" dt="2024-07-22T06:05:55.149" v="937" actId="1076"/>
          <ac:spMkLst>
            <pc:docMk/>
            <pc:sldMk cId="3772050962" sldId="536"/>
            <ac:spMk id="3" creationId="{26BB033C-A462-DCE5-26C5-0DEC0DA43748}"/>
          </ac:spMkLst>
        </pc:spChg>
      </pc:sldChg>
      <pc:sldChg chg="delSp modSp new mod">
        <pc:chgData name="Hajela, Rajneesh" userId="f6292950-97fd-49ca-9891-0dcd5d1f2546" providerId="ADAL" clId="{CEE70551-71E7-433A-B271-C0CD77EB3921}" dt="2024-07-22T06:08:22.016" v="955" actId="1076"/>
        <pc:sldMkLst>
          <pc:docMk/>
          <pc:sldMk cId="7416498" sldId="537"/>
        </pc:sldMkLst>
        <pc:spChg chg="del">
          <ac:chgData name="Hajela, Rajneesh" userId="f6292950-97fd-49ca-9891-0dcd5d1f2546" providerId="ADAL" clId="{CEE70551-71E7-433A-B271-C0CD77EB3921}" dt="2024-07-22T06:08:10.137" v="945" actId="478"/>
          <ac:spMkLst>
            <pc:docMk/>
            <pc:sldMk cId="7416498" sldId="537"/>
            <ac:spMk id="2" creationId="{F00D862C-49F9-3F7D-9DD3-0C1D72C8AB7B}"/>
          </ac:spMkLst>
        </pc:spChg>
        <pc:spChg chg="mod">
          <ac:chgData name="Hajela, Rajneesh" userId="f6292950-97fd-49ca-9891-0dcd5d1f2546" providerId="ADAL" clId="{CEE70551-71E7-433A-B271-C0CD77EB3921}" dt="2024-07-22T06:08:22.016" v="955" actId="1076"/>
          <ac:spMkLst>
            <pc:docMk/>
            <pc:sldMk cId="7416498" sldId="537"/>
            <ac:spMk id="3" creationId="{E305C4A6-5FC1-A3CE-2B48-F22469ED4D69}"/>
          </ac:spMkLst>
        </pc:spChg>
      </pc:sldChg>
      <pc:sldChg chg="add">
        <pc:chgData name="Hajela, Rajneesh" userId="f6292950-97fd-49ca-9891-0dcd5d1f2546" providerId="ADAL" clId="{CEE70551-71E7-433A-B271-C0CD77EB3921}" dt="2024-07-23T08:33:06.200" v="3940"/>
        <pc:sldMkLst>
          <pc:docMk/>
          <pc:sldMk cId="14471082" sldId="538"/>
        </pc:sldMkLst>
      </pc:sldChg>
      <pc:sldChg chg="addSp delSp modSp new del mod">
        <pc:chgData name="Hajela, Rajneesh" userId="f6292950-97fd-49ca-9891-0dcd5d1f2546" providerId="ADAL" clId="{CEE70551-71E7-433A-B271-C0CD77EB3921}" dt="2024-07-23T08:32:50.033" v="3937" actId="2696"/>
        <pc:sldMkLst>
          <pc:docMk/>
          <pc:sldMk cId="1140618206" sldId="538"/>
        </pc:sldMkLst>
        <pc:spChg chg="del">
          <ac:chgData name="Hajela, Rajneesh" userId="f6292950-97fd-49ca-9891-0dcd5d1f2546" providerId="ADAL" clId="{CEE70551-71E7-433A-B271-C0CD77EB3921}" dt="2024-07-22T06:24:26.888" v="1023" actId="478"/>
          <ac:spMkLst>
            <pc:docMk/>
            <pc:sldMk cId="1140618206" sldId="538"/>
            <ac:spMk id="2" creationId="{C6208ED7-761E-0C8E-EEF8-03A093BD4243}"/>
          </ac:spMkLst>
        </pc:spChg>
        <pc:spChg chg="mod">
          <ac:chgData name="Hajela, Rajneesh" userId="f6292950-97fd-49ca-9891-0dcd5d1f2546" providerId="ADAL" clId="{CEE70551-71E7-433A-B271-C0CD77EB3921}" dt="2024-07-22T06:23:53.648" v="1019" actId="20577"/>
          <ac:spMkLst>
            <pc:docMk/>
            <pc:sldMk cId="1140618206" sldId="538"/>
            <ac:spMk id="3" creationId="{FC8B2AF0-B659-2D21-A0CC-B3688231C5C1}"/>
          </ac:spMkLst>
        </pc:spChg>
        <pc:picChg chg="add mod">
          <ac:chgData name="Hajela, Rajneesh" userId="f6292950-97fd-49ca-9891-0dcd5d1f2546" providerId="ADAL" clId="{CEE70551-71E7-433A-B271-C0CD77EB3921}" dt="2024-07-22T06:24:55.656" v="1034" actId="1076"/>
          <ac:picMkLst>
            <pc:docMk/>
            <pc:sldMk cId="1140618206" sldId="538"/>
            <ac:picMk id="5122" creationId="{C4741217-2CFE-81A6-A272-E29813924E71}"/>
          </ac:picMkLst>
        </pc:picChg>
        <pc:picChg chg="add mod">
          <ac:chgData name="Hajela, Rajneesh" userId="f6292950-97fd-49ca-9891-0dcd5d1f2546" providerId="ADAL" clId="{CEE70551-71E7-433A-B271-C0CD77EB3921}" dt="2024-07-22T06:24:52.463" v="1033" actId="1076"/>
          <ac:picMkLst>
            <pc:docMk/>
            <pc:sldMk cId="1140618206" sldId="538"/>
            <ac:picMk id="5124" creationId="{B45B598C-746F-48D1-48EA-68C936241F91}"/>
          </ac:picMkLst>
        </pc:picChg>
      </pc:sldChg>
      <pc:sldChg chg="add del">
        <pc:chgData name="Hajela, Rajneesh" userId="f6292950-97fd-49ca-9891-0dcd5d1f2546" providerId="ADAL" clId="{CEE70551-71E7-433A-B271-C0CD77EB3921}" dt="2024-07-23T08:32:58.471" v="3939" actId="2696"/>
        <pc:sldMkLst>
          <pc:docMk/>
          <pc:sldMk cId="2426646996" sldId="538"/>
        </pc:sldMkLst>
      </pc:sldChg>
      <pc:sldChg chg="add">
        <pc:chgData name="Hajela, Rajneesh" userId="f6292950-97fd-49ca-9891-0dcd5d1f2546" providerId="ADAL" clId="{CEE70551-71E7-433A-B271-C0CD77EB3921}" dt="2024-07-23T08:33:06.200" v="3940"/>
        <pc:sldMkLst>
          <pc:docMk/>
          <pc:sldMk cId="2294354794" sldId="539"/>
        </pc:sldMkLst>
      </pc:sldChg>
      <pc:sldChg chg="addSp delSp modSp new del mod ord">
        <pc:chgData name="Hajela, Rajneesh" userId="f6292950-97fd-49ca-9891-0dcd5d1f2546" providerId="ADAL" clId="{CEE70551-71E7-433A-B271-C0CD77EB3921}" dt="2024-07-23T08:32:58.471" v="3939" actId="2696"/>
        <pc:sldMkLst>
          <pc:docMk/>
          <pc:sldMk cId="2517591408" sldId="539"/>
        </pc:sldMkLst>
        <pc:spChg chg="del">
          <ac:chgData name="Hajela, Rajneesh" userId="f6292950-97fd-49ca-9891-0dcd5d1f2546" providerId="ADAL" clId="{CEE70551-71E7-433A-B271-C0CD77EB3921}" dt="2024-07-22T06:26:43.737" v="1046" actId="478"/>
          <ac:spMkLst>
            <pc:docMk/>
            <pc:sldMk cId="2517591408" sldId="539"/>
            <ac:spMk id="2" creationId="{4F692133-5888-8A28-2749-7887AE369902}"/>
          </ac:spMkLst>
        </pc:spChg>
        <pc:spChg chg="del">
          <ac:chgData name="Hajela, Rajneesh" userId="f6292950-97fd-49ca-9891-0dcd5d1f2546" providerId="ADAL" clId="{CEE70551-71E7-433A-B271-C0CD77EB3921}" dt="2024-07-22T06:26:45.248" v="1047" actId="478"/>
          <ac:spMkLst>
            <pc:docMk/>
            <pc:sldMk cId="2517591408" sldId="539"/>
            <ac:spMk id="3" creationId="{8AA5D826-9E69-DDA2-93CA-508A7AB63422}"/>
          </ac:spMkLst>
        </pc:spChg>
        <pc:picChg chg="add del mod">
          <ac:chgData name="Hajela, Rajneesh" userId="f6292950-97fd-49ca-9891-0dcd5d1f2546" providerId="ADAL" clId="{CEE70551-71E7-433A-B271-C0CD77EB3921}" dt="2024-07-22T06:26:29.393" v="1043"/>
          <ac:picMkLst>
            <pc:docMk/>
            <pc:sldMk cId="2517591408" sldId="539"/>
            <ac:picMk id="4" creationId="{BAE27570-7DFE-9F1B-A648-A2B9901E10CF}"/>
          </ac:picMkLst>
        </pc:picChg>
        <pc:picChg chg="add mod">
          <ac:chgData name="Hajela, Rajneesh" userId="f6292950-97fd-49ca-9891-0dcd5d1f2546" providerId="ADAL" clId="{CEE70551-71E7-433A-B271-C0CD77EB3921}" dt="2024-07-22T06:26:40.816" v="1045" actId="1076"/>
          <ac:picMkLst>
            <pc:docMk/>
            <pc:sldMk cId="2517591408" sldId="539"/>
            <ac:picMk id="6146" creationId="{64F0376D-377D-4825-D480-6153B915E6B7}"/>
          </ac:picMkLst>
        </pc:picChg>
      </pc:sldChg>
      <pc:sldChg chg="addSp delSp modSp new mod setBg">
        <pc:chgData name="Hajela, Rajneesh" userId="f6292950-97fd-49ca-9891-0dcd5d1f2546" providerId="ADAL" clId="{CEE70551-71E7-433A-B271-C0CD77EB3921}" dt="2024-07-22T06:27:07.828" v="1052" actId="26606"/>
        <pc:sldMkLst>
          <pc:docMk/>
          <pc:sldMk cId="3454249350" sldId="540"/>
        </pc:sldMkLst>
        <pc:spChg chg="del">
          <ac:chgData name="Hajela, Rajneesh" userId="f6292950-97fd-49ca-9891-0dcd5d1f2546" providerId="ADAL" clId="{CEE70551-71E7-433A-B271-C0CD77EB3921}" dt="2024-07-22T06:26:55.930" v="1049" actId="478"/>
          <ac:spMkLst>
            <pc:docMk/>
            <pc:sldMk cId="3454249350" sldId="540"/>
            <ac:spMk id="2" creationId="{FCB0BA76-5B16-A400-B0E2-3AB4C18EE0B9}"/>
          </ac:spMkLst>
        </pc:spChg>
        <pc:spChg chg="del">
          <ac:chgData name="Hajela, Rajneesh" userId="f6292950-97fd-49ca-9891-0dcd5d1f2546" providerId="ADAL" clId="{CEE70551-71E7-433A-B271-C0CD77EB3921}" dt="2024-07-22T06:26:56.876" v="1050" actId="478"/>
          <ac:spMkLst>
            <pc:docMk/>
            <pc:sldMk cId="3454249350" sldId="540"/>
            <ac:spMk id="3" creationId="{AA1B2E8D-7F43-2828-1436-0DB3C25153D2}"/>
          </ac:spMkLst>
        </pc:spChg>
        <pc:picChg chg="add mod">
          <ac:chgData name="Hajela, Rajneesh" userId="f6292950-97fd-49ca-9891-0dcd5d1f2546" providerId="ADAL" clId="{CEE70551-71E7-433A-B271-C0CD77EB3921}" dt="2024-07-22T06:27:07.828" v="1052" actId="26606"/>
          <ac:picMkLst>
            <pc:docMk/>
            <pc:sldMk cId="3454249350" sldId="540"/>
            <ac:picMk id="7170" creationId="{E5D1C5C9-29D9-7CF6-990C-469B0108C2F7}"/>
          </ac:picMkLst>
        </pc:picChg>
      </pc:sldChg>
      <pc:sldChg chg="addSp delSp modSp new mod setBg">
        <pc:chgData name="Hajela, Rajneesh" userId="f6292950-97fd-49ca-9891-0dcd5d1f2546" providerId="ADAL" clId="{CEE70551-71E7-433A-B271-C0CD77EB3921}" dt="2024-07-22T06:28:50.809" v="1060" actId="26606"/>
        <pc:sldMkLst>
          <pc:docMk/>
          <pc:sldMk cId="577621982" sldId="541"/>
        </pc:sldMkLst>
        <pc:spChg chg="del">
          <ac:chgData name="Hajela, Rajneesh" userId="f6292950-97fd-49ca-9891-0dcd5d1f2546" providerId="ADAL" clId="{CEE70551-71E7-433A-B271-C0CD77EB3921}" dt="2024-07-22T06:27:33.257" v="1057" actId="478"/>
          <ac:spMkLst>
            <pc:docMk/>
            <pc:sldMk cId="577621982" sldId="541"/>
            <ac:spMk id="2" creationId="{CAF8E742-E4E5-6A57-B56A-A96B4DA855F1}"/>
          </ac:spMkLst>
        </pc:spChg>
        <pc:spChg chg="del">
          <ac:chgData name="Hajela, Rajneesh" userId="f6292950-97fd-49ca-9891-0dcd5d1f2546" providerId="ADAL" clId="{CEE70551-71E7-433A-B271-C0CD77EB3921}" dt="2024-07-22T06:27:36.271" v="1058" actId="478"/>
          <ac:spMkLst>
            <pc:docMk/>
            <pc:sldMk cId="577621982" sldId="541"/>
            <ac:spMk id="3" creationId="{1A108A4A-967A-0EA4-E10B-ADA264FBDE9B}"/>
          </ac:spMkLst>
        </pc:spChg>
        <pc:picChg chg="add mod ord">
          <ac:chgData name="Hajela, Rajneesh" userId="f6292950-97fd-49ca-9891-0dcd5d1f2546" providerId="ADAL" clId="{CEE70551-71E7-433A-B271-C0CD77EB3921}" dt="2024-07-22T06:28:50.809" v="1060" actId="26606"/>
          <ac:picMkLst>
            <pc:docMk/>
            <pc:sldMk cId="577621982" sldId="541"/>
            <ac:picMk id="8194" creationId="{E2EB1789-6217-9621-25D4-7188D2F1CE7E}"/>
          </ac:picMkLst>
        </pc:picChg>
        <pc:picChg chg="add mod">
          <ac:chgData name="Hajela, Rajneesh" userId="f6292950-97fd-49ca-9891-0dcd5d1f2546" providerId="ADAL" clId="{CEE70551-71E7-433A-B271-C0CD77EB3921}" dt="2024-07-22T06:28:50.809" v="1060" actId="26606"/>
          <ac:picMkLst>
            <pc:docMk/>
            <pc:sldMk cId="577621982" sldId="541"/>
            <ac:picMk id="8196" creationId="{F1CBCD05-A9E0-CD80-EF3A-F6091AA295C5}"/>
          </ac:picMkLst>
        </pc:picChg>
      </pc:sldChg>
      <pc:sldChg chg="delSp modSp new mod">
        <pc:chgData name="Hajela, Rajneesh" userId="f6292950-97fd-49ca-9891-0dcd5d1f2546" providerId="ADAL" clId="{CEE70551-71E7-433A-B271-C0CD77EB3921}" dt="2024-07-22T06:33:17.252" v="1126" actId="1076"/>
        <pc:sldMkLst>
          <pc:docMk/>
          <pc:sldMk cId="1483185919" sldId="542"/>
        </pc:sldMkLst>
        <pc:spChg chg="del">
          <ac:chgData name="Hajela, Rajneesh" userId="f6292950-97fd-49ca-9891-0dcd5d1f2546" providerId="ADAL" clId="{CEE70551-71E7-433A-B271-C0CD77EB3921}" dt="2024-07-22T06:33:06.501" v="1104" actId="478"/>
          <ac:spMkLst>
            <pc:docMk/>
            <pc:sldMk cId="1483185919" sldId="542"/>
            <ac:spMk id="2" creationId="{DD382C80-F51D-4E92-4A35-4293996F796C}"/>
          </ac:spMkLst>
        </pc:spChg>
        <pc:spChg chg="mod">
          <ac:chgData name="Hajela, Rajneesh" userId="f6292950-97fd-49ca-9891-0dcd5d1f2546" providerId="ADAL" clId="{CEE70551-71E7-433A-B271-C0CD77EB3921}" dt="2024-07-22T06:33:17.252" v="1126" actId="1076"/>
          <ac:spMkLst>
            <pc:docMk/>
            <pc:sldMk cId="1483185919" sldId="542"/>
            <ac:spMk id="3" creationId="{B06EE8EA-0EC7-7ED3-905D-85E0FF66260D}"/>
          </ac:spMkLst>
        </pc:spChg>
      </pc:sldChg>
      <pc:sldChg chg="new del">
        <pc:chgData name="Hajela, Rajneesh" userId="f6292950-97fd-49ca-9891-0dcd5d1f2546" providerId="ADAL" clId="{CEE70551-71E7-433A-B271-C0CD77EB3921}" dt="2024-07-22T06:35:37.210" v="1133" actId="47"/>
        <pc:sldMkLst>
          <pc:docMk/>
          <pc:sldMk cId="1071487247" sldId="543"/>
        </pc:sldMkLst>
      </pc:sldChg>
      <pc:sldChg chg="modSp new mod ord">
        <pc:chgData name="Hajela, Rajneesh" userId="f6292950-97fd-49ca-9891-0dcd5d1f2546" providerId="ADAL" clId="{CEE70551-71E7-433A-B271-C0CD77EB3921}" dt="2024-07-22T07:18:41.247" v="2806"/>
        <pc:sldMkLst>
          <pc:docMk/>
          <pc:sldMk cId="2405912605" sldId="543"/>
        </pc:sldMkLst>
        <pc:spChg chg="mod">
          <ac:chgData name="Hajela, Rajneesh" userId="f6292950-97fd-49ca-9891-0dcd5d1f2546" providerId="ADAL" clId="{CEE70551-71E7-433A-B271-C0CD77EB3921}" dt="2024-07-22T07:18:24.057" v="2804" actId="20577"/>
          <ac:spMkLst>
            <pc:docMk/>
            <pc:sldMk cId="2405912605" sldId="543"/>
            <ac:spMk id="2" creationId="{35CD9660-80C8-5936-2475-418EEBECBB17}"/>
          </ac:spMkLst>
        </pc:spChg>
        <pc:spChg chg="mod">
          <ac:chgData name="Hajela, Rajneesh" userId="f6292950-97fd-49ca-9891-0dcd5d1f2546" providerId="ADAL" clId="{CEE70551-71E7-433A-B271-C0CD77EB3921}" dt="2024-07-22T07:13:55.269" v="2570" actId="1076"/>
          <ac:spMkLst>
            <pc:docMk/>
            <pc:sldMk cId="2405912605" sldId="543"/>
            <ac:spMk id="3" creationId="{6AE1DCBE-8DB2-77D6-54C9-7FC7EAA15E0C}"/>
          </ac:spMkLst>
        </pc:spChg>
      </pc:sldChg>
      <pc:sldChg chg="add">
        <pc:chgData name="Hajela, Rajneesh" userId="f6292950-97fd-49ca-9891-0dcd5d1f2546" providerId="ADAL" clId="{CEE70551-71E7-433A-B271-C0CD77EB3921}" dt="2024-07-22T11:30:30.602" v="3606"/>
        <pc:sldMkLst>
          <pc:docMk/>
          <pc:sldMk cId="467441544" sldId="544"/>
        </pc:sldMkLst>
      </pc:sldChg>
      <pc:sldChg chg="delSp modSp new del mod">
        <pc:chgData name="Hajela, Rajneesh" userId="f6292950-97fd-49ca-9891-0dcd5d1f2546" providerId="ADAL" clId="{CEE70551-71E7-433A-B271-C0CD77EB3921}" dt="2024-07-22T11:30:22.128" v="3604" actId="2696"/>
        <pc:sldMkLst>
          <pc:docMk/>
          <pc:sldMk cId="4219128774" sldId="544"/>
        </pc:sldMkLst>
        <pc:spChg chg="mod">
          <ac:chgData name="Hajela, Rajneesh" userId="f6292950-97fd-49ca-9891-0dcd5d1f2546" providerId="ADAL" clId="{CEE70551-71E7-433A-B271-C0CD77EB3921}" dt="2024-07-22T07:38:16.409" v="2878" actId="27636"/>
          <ac:spMkLst>
            <pc:docMk/>
            <pc:sldMk cId="4219128774" sldId="544"/>
            <ac:spMk id="2" creationId="{07056FA4-2037-A0A3-467D-C8E5C0E7B2F6}"/>
          </ac:spMkLst>
        </pc:spChg>
        <pc:spChg chg="del">
          <ac:chgData name="Hajela, Rajneesh" userId="f6292950-97fd-49ca-9891-0dcd5d1f2546" providerId="ADAL" clId="{CEE70551-71E7-433A-B271-C0CD77EB3921}" dt="2024-07-22T07:38:01.023" v="2876" actId="478"/>
          <ac:spMkLst>
            <pc:docMk/>
            <pc:sldMk cId="4219128774" sldId="544"/>
            <ac:spMk id="3" creationId="{F6484876-47AC-B20D-BF54-B7965B0082E7}"/>
          </ac:spMkLst>
        </pc:spChg>
      </pc:sldChg>
      <pc:sldChg chg="modSp new del mod">
        <pc:chgData name="Hajela, Rajneesh" userId="f6292950-97fd-49ca-9891-0dcd5d1f2546" providerId="ADAL" clId="{CEE70551-71E7-433A-B271-C0CD77EB3921}" dt="2024-07-22T11:30:22.128" v="3604" actId="2696"/>
        <pc:sldMkLst>
          <pc:docMk/>
          <pc:sldMk cId="1963446290" sldId="545"/>
        </pc:sldMkLst>
        <pc:spChg chg="mod">
          <ac:chgData name="Hajela, Rajneesh" userId="f6292950-97fd-49ca-9891-0dcd5d1f2546" providerId="ADAL" clId="{CEE70551-71E7-433A-B271-C0CD77EB3921}" dt="2024-07-22T09:54:26.712" v="3204" actId="27636"/>
          <ac:spMkLst>
            <pc:docMk/>
            <pc:sldMk cId="1963446290" sldId="545"/>
            <ac:spMk id="2" creationId="{5739AA67-61F0-D4C1-A70F-DCEBC10BBA1B}"/>
          </ac:spMkLst>
        </pc:spChg>
        <pc:spChg chg="mod">
          <ac:chgData name="Hajela, Rajneesh" userId="f6292950-97fd-49ca-9891-0dcd5d1f2546" providerId="ADAL" clId="{CEE70551-71E7-433A-B271-C0CD77EB3921}" dt="2024-07-22T09:54:14.755" v="3200" actId="1076"/>
          <ac:spMkLst>
            <pc:docMk/>
            <pc:sldMk cId="1963446290" sldId="545"/>
            <ac:spMk id="3" creationId="{AF2CFD13-D471-CCB5-2993-82DAE224B82D}"/>
          </ac:spMkLst>
        </pc:spChg>
      </pc:sldChg>
      <pc:sldChg chg="add">
        <pc:chgData name="Hajela, Rajneesh" userId="f6292950-97fd-49ca-9891-0dcd5d1f2546" providerId="ADAL" clId="{CEE70551-71E7-433A-B271-C0CD77EB3921}" dt="2024-07-22T11:30:30.602" v="3606"/>
        <pc:sldMkLst>
          <pc:docMk/>
          <pc:sldMk cId="4251532031" sldId="545"/>
        </pc:sldMkLst>
      </pc:sldChg>
      <pc:sldChg chg="add">
        <pc:chgData name="Hajela, Rajneesh" userId="f6292950-97fd-49ca-9891-0dcd5d1f2546" providerId="ADAL" clId="{CEE70551-71E7-433A-B271-C0CD77EB3921}" dt="2024-07-22T11:30:30.602" v="3606"/>
        <pc:sldMkLst>
          <pc:docMk/>
          <pc:sldMk cId="3995222185" sldId="546"/>
        </pc:sldMkLst>
      </pc:sldChg>
      <pc:sldChg chg="delSp modSp new del mod">
        <pc:chgData name="Hajela, Rajneesh" userId="f6292950-97fd-49ca-9891-0dcd5d1f2546" providerId="ADAL" clId="{CEE70551-71E7-433A-B271-C0CD77EB3921}" dt="2024-07-22T11:30:22.128" v="3604" actId="2696"/>
        <pc:sldMkLst>
          <pc:docMk/>
          <pc:sldMk cId="4130040496" sldId="546"/>
        </pc:sldMkLst>
        <pc:spChg chg="mod">
          <ac:chgData name="Hajela, Rajneesh" userId="f6292950-97fd-49ca-9891-0dcd5d1f2546" providerId="ADAL" clId="{CEE70551-71E7-433A-B271-C0CD77EB3921}" dt="2024-07-22T07:32:10.061" v="2840" actId="20577"/>
          <ac:spMkLst>
            <pc:docMk/>
            <pc:sldMk cId="4130040496" sldId="546"/>
            <ac:spMk id="2" creationId="{7CB89263-4537-E7FF-DD59-27F807D215A2}"/>
          </ac:spMkLst>
        </pc:spChg>
        <pc:spChg chg="del">
          <ac:chgData name="Hajela, Rajneesh" userId="f6292950-97fd-49ca-9891-0dcd5d1f2546" providerId="ADAL" clId="{CEE70551-71E7-433A-B271-C0CD77EB3921}" dt="2024-07-22T07:31:38.447" v="2827" actId="478"/>
          <ac:spMkLst>
            <pc:docMk/>
            <pc:sldMk cId="4130040496" sldId="546"/>
            <ac:spMk id="3" creationId="{7A46949C-6454-3A46-491C-DED8315ED389}"/>
          </ac:spMkLst>
        </pc:spChg>
      </pc:sldChg>
      <pc:sldChg chg="delSp modSp new del mod">
        <pc:chgData name="Hajela, Rajneesh" userId="f6292950-97fd-49ca-9891-0dcd5d1f2546" providerId="ADAL" clId="{CEE70551-71E7-433A-B271-C0CD77EB3921}" dt="2024-07-22T11:30:22.128" v="3604" actId="2696"/>
        <pc:sldMkLst>
          <pc:docMk/>
          <pc:sldMk cId="2095491027" sldId="547"/>
        </pc:sldMkLst>
        <pc:spChg chg="mod">
          <ac:chgData name="Hajela, Rajneesh" userId="f6292950-97fd-49ca-9891-0dcd5d1f2546" providerId="ADAL" clId="{CEE70551-71E7-433A-B271-C0CD77EB3921}" dt="2024-07-22T07:37:49.629" v="2875" actId="5793"/>
          <ac:spMkLst>
            <pc:docMk/>
            <pc:sldMk cId="2095491027" sldId="547"/>
            <ac:spMk id="2" creationId="{08C4ED0B-9AD2-FBEA-BB58-31524FFA9796}"/>
          </ac:spMkLst>
        </pc:spChg>
        <pc:spChg chg="del">
          <ac:chgData name="Hajela, Rajneesh" userId="f6292950-97fd-49ca-9891-0dcd5d1f2546" providerId="ADAL" clId="{CEE70551-71E7-433A-B271-C0CD77EB3921}" dt="2024-07-22T07:34:15.156" v="2849" actId="478"/>
          <ac:spMkLst>
            <pc:docMk/>
            <pc:sldMk cId="2095491027" sldId="547"/>
            <ac:spMk id="3" creationId="{E0FDC172-4ADF-B405-2685-99ACF5DD7308}"/>
          </ac:spMkLst>
        </pc:spChg>
      </pc:sldChg>
      <pc:sldChg chg="add">
        <pc:chgData name="Hajela, Rajneesh" userId="f6292950-97fd-49ca-9891-0dcd5d1f2546" providerId="ADAL" clId="{CEE70551-71E7-433A-B271-C0CD77EB3921}" dt="2024-07-22T11:30:30.602" v="3606"/>
        <pc:sldMkLst>
          <pc:docMk/>
          <pc:sldMk cId="2413233168" sldId="547"/>
        </pc:sldMkLst>
      </pc:sldChg>
      <pc:sldChg chg="addSp delSp modSp new del mod setBg">
        <pc:chgData name="Hajela, Rajneesh" userId="f6292950-97fd-49ca-9891-0dcd5d1f2546" providerId="ADAL" clId="{CEE70551-71E7-433A-B271-C0CD77EB3921}" dt="2024-07-22T11:30:22.128" v="3604" actId="2696"/>
        <pc:sldMkLst>
          <pc:docMk/>
          <pc:sldMk cId="3559643615" sldId="548"/>
        </pc:sldMkLst>
        <pc:spChg chg="del">
          <ac:chgData name="Hajela, Rajneesh" userId="f6292950-97fd-49ca-9891-0dcd5d1f2546" providerId="ADAL" clId="{CEE70551-71E7-433A-B271-C0CD77EB3921}" dt="2024-07-22T08:32:45.570" v="2884" actId="478"/>
          <ac:spMkLst>
            <pc:docMk/>
            <pc:sldMk cId="3559643615" sldId="548"/>
            <ac:spMk id="2" creationId="{7F668701-C745-F516-2A63-BEA83FA7F1F7}"/>
          </ac:spMkLst>
        </pc:spChg>
        <pc:spChg chg="del mod">
          <ac:chgData name="Hajela, Rajneesh" userId="f6292950-97fd-49ca-9891-0dcd5d1f2546" providerId="ADAL" clId="{CEE70551-71E7-433A-B271-C0CD77EB3921}" dt="2024-07-22T08:32:49.378" v="2887" actId="478"/>
          <ac:spMkLst>
            <pc:docMk/>
            <pc:sldMk cId="3559643615" sldId="548"/>
            <ac:spMk id="3" creationId="{36823919-8D95-7F29-7C1D-DD32F360A58C}"/>
          </ac:spMkLst>
        </pc:spChg>
        <pc:spChg chg="add del">
          <ac:chgData name="Hajela, Rajneesh" userId="f6292950-97fd-49ca-9891-0dcd5d1f2546" providerId="ADAL" clId="{CEE70551-71E7-433A-B271-C0CD77EB3921}" dt="2024-07-22T08:33:40.642" v="2897" actId="26606"/>
          <ac:spMkLst>
            <pc:docMk/>
            <pc:sldMk cId="3559643615" sldId="548"/>
            <ac:spMk id="15" creationId="{B9FF99BD-075F-4761-A995-6FC574BD25EA}"/>
          </ac:spMkLst>
        </pc:spChg>
        <pc:spChg chg="add del">
          <ac:chgData name="Hajela, Rajneesh" userId="f6292950-97fd-49ca-9891-0dcd5d1f2546" providerId="ADAL" clId="{CEE70551-71E7-433A-B271-C0CD77EB3921}" dt="2024-07-22T08:33:40.642" v="2897" actId="26606"/>
          <ac:spMkLst>
            <pc:docMk/>
            <pc:sldMk cId="3559643615" sldId="548"/>
            <ac:spMk id="17" creationId="{A7B21A54-9BA3-4EA9-B460-5A829ADD9051}"/>
          </ac:spMkLst>
        </pc:spChg>
        <pc:spChg chg="add del">
          <ac:chgData name="Hajela, Rajneesh" userId="f6292950-97fd-49ca-9891-0dcd5d1f2546" providerId="ADAL" clId="{CEE70551-71E7-433A-B271-C0CD77EB3921}" dt="2024-07-22T08:33:40.642" v="2897" actId="26606"/>
          <ac:spMkLst>
            <pc:docMk/>
            <pc:sldMk cId="3559643615" sldId="548"/>
            <ac:spMk id="19" creationId="{6FA8F714-B9D8-488A-8CCA-E9948FF913A9}"/>
          </ac:spMkLst>
        </pc:spChg>
        <pc:graphicFrameChg chg="add del mod">
          <ac:chgData name="Hajela, Rajneesh" userId="f6292950-97fd-49ca-9891-0dcd5d1f2546" providerId="ADAL" clId="{CEE70551-71E7-433A-B271-C0CD77EB3921}" dt="2024-07-22T07:42:52.937" v="2883"/>
          <ac:graphicFrameMkLst>
            <pc:docMk/>
            <pc:sldMk cId="3559643615" sldId="548"/>
            <ac:graphicFrameMk id="4" creationId="{34E04CE7-94FF-64F2-2471-5B24C395A748}"/>
          </ac:graphicFrameMkLst>
        </pc:graphicFrameChg>
        <pc:graphicFrameChg chg="add del mod">
          <ac:chgData name="Hajela, Rajneesh" userId="f6292950-97fd-49ca-9891-0dcd5d1f2546" providerId="ADAL" clId="{CEE70551-71E7-433A-B271-C0CD77EB3921}" dt="2024-07-22T07:42:52.937" v="2883"/>
          <ac:graphicFrameMkLst>
            <pc:docMk/>
            <pc:sldMk cId="3559643615" sldId="548"/>
            <ac:graphicFrameMk id="5" creationId="{063573C7-C40E-6C5A-5C20-31E75F8F76FB}"/>
          </ac:graphicFrameMkLst>
        </pc:graphicFrameChg>
        <pc:graphicFrameChg chg="add del mod">
          <ac:chgData name="Hajela, Rajneesh" userId="f6292950-97fd-49ca-9891-0dcd5d1f2546" providerId="ADAL" clId="{CEE70551-71E7-433A-B271-C0CD77EB3921}" dt="2024-07-22T07:42:52.937" v="2883"/>
          <ac:graphicFrameMkLst>
            <pc:docMk/>
            <pc:sldMk cId="3559643615" sldId="548"/>
            <ac:graphicFrameMk id="6" creationId="{69660F76-B21E-463D-7222-827EC61D01DF}"/>
          </ac:graphicFrameMkLst>
        </pc:graphicFrameChg>
        <pc:graphicFrameChg chg="add del mod">
          <ac:chgData name="Hajela, Rajneesh" userId="f6292950-97fd-49ca-9891-0dcd5d1f2546" providerId="ADAL" clId="{CEE70551-71E7-433A-B271-C0CD77EB3921}" dt="2024-07-22T07:42:52.937" v="2883"/>
          <ac:graphicFrameMkLst>
            <pc:docMk/>
            <pc:sldMk cId="3559643615" sldId="548"/>
            <ac:graphicFrameMk id="7" creationId="{3D999206-A115-C204-BB13-85322CA16BA2}"/>
          </ac:graphicFrameMkLst>
        </pc:graphicFrameChg>
        <pc:graphicFrameChg chg="add del mod">
          <ac:chgData name="Hajela, Rajneesh" userId="f6292950-97fd-49ca-9891-0dcd5d1f2546" providerId="ADAL" clId="{CEE70551-71E7-433A-B271-C0CD77EB3921}" dt="2024-07-22T07:42:52.937" v="2883"/>
          <ac:graphicFrameMkLst>
            <pc:docMk/>
            <pc:sldMk cId="3559643615" sldId="548"/>
            <ac:graphicFrameMk id="8" creationId="{E8957484-B539-1038-A2D7-67DF41CC192D}"/>
          </ac:graphicFrameMkLst>
        </pc:graphicFrameChg>
        <pc:graphicFrameChg chg="add del mod modGraphic">
          <ac:chgData name="Hajela, Rajneesh" userId="f6292950-97fd-49ca-9891-0dcd5d1f2546" providerId="ADAL" clId="{CEE70551-71E7-433A-B271-C0CD77EB3921}" dt="2024-07-22T07:42:52.937" v="2883"/>
          <ac:graphicFrameMkLst>
            <pc:docMk/>
            <pc:sldMk cId="3559643615" sldId="548"/>
            <ac:graphicFrameMk id="9" creationId="{372EAF82-0860-AA1A-6D12-3E4230A1CDB0}"/>
          </ac:graphicFrameMkLst>
        </pc:graphicFrameChg>
        <pc:graphicFrameChg chg="add mod modGraphic">
          <ac:chgData name="Hajela, Rajneesh" userId="f6292950-97fd-49ca-9891-0dcd5d1f2546" providerId="ADAL" clId="{CEE70551-71E7-433A-B271-C0CD77EB3921}" dt="2024-07-22T08:41:05.553" v="3016" actId="1076"/>
          <ac:graphicFrameMkLst>
            <pc:docMk/>
            <pc:sldMk cId="3559643615" sldId="548"/>
            <ac:graphicFrameMk id="10" creationId="{EEC8C9DD-BB04-E10C-85EF-0A9663F9076A}"/>
          </ac:graphicFrameMkLst>
        </pc:graphicFrameChg>
      </pc:sldChg>
      <pc:sldChg chg="add setBg">
        <pc:chgData name="Hajela, Rajneesh" userId="f6292950-97fd-49ca-9891-0dcd5d1f2546" providerId="ADAL" clId="{CEE70551-71E7-433A-B271-C0CD77EB3921}" dt="2024-07-22T11:30:30.602" v="3606"/>
        <pc:sldMkLst>
          <pc:docMk/>
          <pc:sldMk cId="4024906230" sldId="548"/>
        </pc:sldMkLst>
      </pc:sldChg>
      <pc:sldChg chg="new del">
        <pc:chgData name="Hajela, Rajneesh" userId="f6292950-97fd-49ca-9891-0dcd5d1f2546" providerId="ADAL" clId="{CEE70551-71E7-433A-B271-C0CD77EB3921}" dt="2024-07-22T09:48:45.563" v="3021" actId="47"/>
        <pc:sldMkLst>
          <pc:docMk/>
          <pc:sldMk cId="188686646" sldId="549"/>
        </pc:sldMkLst>
      </pc:sldChg>
      <pc:sldChg chg="delSp modSp new mod">
        <pc:chgData name="Hajela, Rajneesh" userId="f6292950-97fd-49ca-9891-0dcd5d1f2546" providerId="ADAL" clId="{CEE70551-71E7-433A-B271-C0CD77EB3921}" dt="2024-07-22T09:49:26.939" v="3091" actId="14100"/>
        <pc:sldMkLst>
          <pc:docMk/>
          <pc:sldMk cId="2608798911" sldId="549"/>
        </pc:sldMkLst>
        <pc:spChg chg="mod">
          <ac:chgData name="Hajela, Rajneesh" userId="f6292950-97fd-49ca-9891-0dcd5d1f2546" providerId="ADAL" clId="{CEE70551-71E7-433A-B271-C0CD77EB3921}" dt="2024-07-22T09:49:26.939" v="3091" actId="14100"/>
          <ac:spMkLst>
            <pc:docMk/>
            <pc:sldMk cId="2608798911" sldId="549"/>
            <ac:spMk id="2" creationId="{86FFD611-B17C-BA16-FD1E-575F7813A380}"/>
          </ac:spMkLst>
        </pc:spChg>
        <pc:spChg chg="del">
          <ac:chgData name="Hajela, Rajneesh" userId="f6292950-97fd-49ca-9891-0dcd5d1f2546" providerId="ADAL" clId="{CEE70551-71E7-433A-B271-C0CD77EB3921}" dt="2024-07-22T09:49:07.263" v="3039" actId="478"/>
          <ac:spMkLst>
            <pc:docMk/>
            <pc:sldMk cId="2608798911" sldId="549"/>
            <ac:spMk id="3" creationId="{C5648AD3-7E78-5ECC-3895-1EB6EA85457C}"/>
          </ac:spMkLst>
        </pc:spChg>
      </pc:sldChg>
      <pc:sldChg chg="new del">
        <pc:chgData name="Hajela, Rajneesh" userId="f6292950-97fd-49ca-9891-0dcd5d1f2546" providerId="ADAL" clId="{CEE70551-71E7-433A-B271-C0CD77EB3921}" dt="2024-07-22T09:53:29.617" v="3193" actId="47"/>
        <pc:sldMkLst>
          <pc:docMk/>
          <pc:sldMk cId="530171962" sldId="550"/>
        </pc:sldMkLst>
      </pc:sldChg>
      <pc:sldChg chg="addSp delSp modSp new mod ord setBg">
        <pc:chgData name="Hajela, Rajneesh" userId="f6292950-97fd-49ca-9891-0dcd5d1f2546" providerId="ADAL" clId="{CEE70551-71E7-433A-B271-C0CD77EB3921}" dt="2024-07-23T04:09:36.945" v="3669" actId="21"/>
        <pc:sldMkLst>
          <pc:docMk/>
          <pc:sldMk cId="2512124865" sldId="550"/>
        </pc:sldMkLst>
        <pc:spChg chg="del">
          <ac:chgData name="Hajela, Rajneesh" userId="f6292950-97fd-49ca-9891-0dcd5d1f2546" providerId="ADAL" clId="{CEE70551-71E7-433A-B271-C0CD77EB3921}" dt="2024-07-22T10:30:43.324" v="3234" actId="26606"/>
          <ac:spMkLst>
            <pc:docMk/>
            <pc:sldMk cId="2512124865" sldId="550"/>
            <ac:spMk id="2" creationId="{DBB9943B-8BF7-95C8-4F3D-5CB7091CF8AC}"/>
          </ac:spMkLst>
        </pc:spChg>
        <pc:spChg chg="del">
          <ac:chgData name="Hajela, Rajneesh" userId="f6292950-97fd-49ca-9891-0dcd5d1f2546" providerId="ADAL" clId="{CEE70551-71E7-433A-B271-C0CD77EB3921}" dt="2024-07-22T10:30:43.324" v="3234" actId="26606"/>
          <ac:spMkLst>
            <pc:docMk/>
            <pc:sldMk cId="2512124865" sldId="550"/>
            <ac:spMk id="3" creationId="{0C17824F-2C2B-231A-8E90-F4E45C14453C}"/>
          </ac:spMkLst>
        </pc:spChg>
        <pc:picChg chg="add mod">
          <ac:chgData name="Hajela, Rajneesh" userId="f6292950-97fd-49ca-9891-0dcd5d1f2546" providerId="ADAL" clId="{CEE70551-71E7-433A-B271-C0CD77EB3921}" dt="2024-07-22T10:30:43.324" v="3234" actId="26606"/>
          <ac:picMkLst>
            <pc:docMk/>
            <pc:sldMk cId="2512124865" sldId="550"/>
            <ac:picMk id="5" creationId="{0738F3FD-9E62-1950-F288-F932F0A64227}"/>
          </ac:picMkLst>
        </pc:picChg>
        <pc:picChg chg="add del mod">
          <ac:chgData name="Hajela, Rajneesh" userId="f6292950-97fd-49ca-9891-0dcd5d1f2546" providerId="ADAL" clId="{CEE70551-71E7-433A-B271-C0CD77EB3921}" dt="2024-07-23T04:09:36.945" v="3669" actId="21"/>
          <ac:picMkLst>
            <pc:docMk/>
            <pc:sldMk cId="2512124865" sldId="550"/>
            <ac:picMk id="1026" creationId="{5ACF2BA9-0C2C-CE7A-B293-069BF41265FA}"/>
          </ac:picMkLst>
        </pc:picChg>
        <pc:picChg chg="add del">
          <ac:chgData name="Hajela, Rajneesh" userId="f6292950-97fd-49ca-9891-0dcd5d1f2546" providerId="ADAL" clId="{CEE70551-71E7-433A-B271-C0CD77EB3921}" dt="2024-07-22T10:30:33.017" v="3231" actId="478"/>
          <ac:picMkLst>
            <pc:docMk/>
            <pc:sldMk cId="2512124865" sldId="550"/>
            <ac:picMk id="10242" creationId="{3BC91B0E-1C72-F770-F262-3B9E3A4355BE}"/>
          </ac:picMkLst>
        </pc:picChg>
      </pc:sldChg>
      <pc:sldChg chg="addSp delSp modSp new mod ord">
        <pc:chgData name="Hajela, Rajneesh" userId="f6292950-97fd-49ca-9891-0dcd5d1f2546" providerId="ADAL" clId="{CEE70551-71E7-433A-B271-C0CD77EB3921}" dt="2024-07-22T10:35:42.173" v="3402" actId="20577"/>
        <pc:sldMkLst>
          <pc:docMk/>
          <pc:sldMk cId="1274529164" sldId="551"/>
        </pc:sldMkLst>
        <pc:spChg chg="mod">
          <ac:chgData name="Hajela, Rajneesh" userId="f6292950-97fd-49ca-9891-0dcd5d1f2546" providerId="ADAL" clId="{CEE70551-71E7-433A-B271-C0CD77EB3921}" dt="2024-07-22T10:35:42.173" v="3402" actId="20577"/>
          <ac:spMkLst>
            <pc:docMk/>
            <pc:sldMk cId="1274529164" sldId="551"/>
            <ac:spMk id="2" creationId="{4F2852ED-03AA-709D-66B6-A002CBAEEB85}"/>
          </ac:spMkLst>
        </pc:spChg>
        <pc:spChg chg="del">
          <ac:chgData name="Hajela, Rajneesh" userId="f6292950-97fd-49ca-9891-0dcd5d1f2546" providerId="ADAL" clId="{CEE70551-71E7-433A-B271-C0CD77EB3921}" dt="2024-07-22T10:32:22.217" v="3366" actId="478"/>
          <ac:spMkLst>
            <pc:docMk/>
            <pc:sldMk cId="1274529164" sldId="551"/>
            <ac:spMk id="3" creationId="{49189E86-7591-AA9A-9E0D-69C09E96B338}"/>
          </ac:spMkLst>
        </pc:spChg>
        <pc:picChg chg="add mod">
          <ac:chgData name="Hajela, Rajneesh" userId="f6292950-97fd-49ca-9891-0dcd5d1f2546" providerId="ADAL" clId="{CEE70551-71E7-433A-B271-C0CD77EB3921}" dt="2024-07-22T10:34:06.597" v="3388" actId="1076"/>
          <ac:picMkLst>
            <pc:docMk/>
            <pc:sldMk cId="1274529164" sldId="551"/>
            <ac:picMk id="5" creationId="{D99E7DA7-BB1E-5947-45B4-309BD3FEB49E}"/>
          </ac:picMkLst>
        </pc:picChg>
      </pc:sldChg>
      <pc:sldChg chg="addSp delSp modSp new mod ord setBg setClrOvrMap">
        <pc:chgData name="Hajela, Rajneesh" userId="f6292950-97fd-49ca-9891-0dcd5d1f2546" providerId="ADAL" clId="{CEE70551-71E7-433A-B271-C0CD77EB3921}" dt="2024-07-25T09:53:29.160" v="5401" actId="14734"/>
        <pc:sldMkLst>
          <pc:docMk/>
          <pc:sldMk cId="1057104050" sldId="552"/>
        </pc:sldMkLst>
        <pc:spChg chg="del">
          <ac:chgData name="Hajela, Rajneesh" userId="f6292950-97fd-49ca-9891-0dcd5d1f2546" providerId="ADAL" clId="{CEE70551-71E7-433A-B271-C0CD77EB3921}" dt="2024-07-22T10:46:13.231" v="3404" actId="478"/>
          <ac:spMkLst>
            <pc:docMk/>
            <pc:sldMk cId="1057104050" sldId="552"/>
            <ac:spMk id="2" creationId="{669CEBB9-5BA6-12EB-1ECF-82E3557A7466}"/>
          </ac:spMkLst>
        </pc:spChg>
        <pc:spChg chg="del mod">
          <ac:chgData name="Hajela, Rajneesh" userId="f6292950-97fd-49ca-9891-0dcd5d1f2546" providerId="ADAL" clId="{CEE70551-71E7-433A-B271-C0CD77EB3921}" dt="2024-07-22T10:46:16.637" v="3406" actId="478"/>
          <ac:spMkLst>
            <pc:docMk/>
            <pc:sldMk cId="1057104050" sldId="552"/>
            <ac:spMk id="3" creationId="{97E30E03-AAB5-71D0-9429-36C7B365E34C}"/>
          </ac:spMkLst>
        </pc:spChg>
        <pc:spChg chg="add del">
          <ac:chgData name="Hajela, Rajneesh" userId="f6292950-97fd-49ca-9891-0dcd5d1f2546" providerId="ADAL" clId="{CEE70551-71E7-433A-B271-C0CD77EB3921}" dt="2024-07-22T11:26:30.279" v="3582" actId="26606"/>
          <ac:spMkLst>
            <pc:docMk/>
            <pc:sldMk cId="1057104050" sldId="552"/>
            <ac:spMk id="15" creationId="{86FF76B9-219D-4469-AF87-0236D29032F1}"/>
          </ac:spMkLst>
        </pc:spChg>
        <pc:spChg chg="add del">
          <ac:chgData name="Hajela, Rajneesh" userId="f6292950-97fd-49ca-9891-0dcd5d1f2546" providerId="ADAL" clId="{CEE70551-71E7-433A-B271-C0CD77EB3921}" dt="2024-07-22T11:26:38.133" v="3586" actId="26606"/>
          <ac:spMkLst>
            <pc:docMk/>
            <pc:sldMk cId="1057104050" sldId="552"/>
            <ac:spMk id="19" creationId="{2633B3B5-CC90-43F0-8714-D31D1F3F0209}"/>
          </ac:spMkLst>
        </pc:spChg>
        <pc:spChg chg="add del">
          <ac:chgData name="Hajela, Rajneesh" userId="f6292950-97fd-49ca-9891-0dcd5d1f2546" providerId="ADAL" clId="{CEE70551-71E7-433A-B271-C0CD77EB3921}" dt="2024-07-22T11:26:30.279" v="3582" actId="26606"/>
          <ac:spMkLst>
            <pc:docMk/>
            <pc:sldMk cId="1057104050" sldId="552"/>
            <ac:spMk id="21" creationId="{2E80C965-DB6D-4F81-9E9E-B027384D0BD6}"/>
          </ac:spMkLst>
        </pc:spChg>
        <pc:spChg chg="add del">
          <ac:chgData name="Hajela, Rajneesh" userId="f6292950-97fd-49ca-9891-0dcd5d1f2546" providerId="ADAL" clId="{CEE70551-71E7-433A-B271-C0CD77EB3921}" dt="2024-07-22T11:26:30.279" v="3582" actId="26606"/>
          <ac:spMkLst>
            <pc:docMk/>
            <pc:sldMk cId="1057104050" sldId="552"/>
            <ac:spMk id="23" creationId="{633C5E46-DAC5-4661-9C87-22B08E2A512F}"/>
          </ac:spMkLst>
        </pc:spChg>
        <pc:spChg chg="add del">
          <ac:chgData name="Hajela, Rajneesh" userId="f6292950-97fd-49ca-9891-0dcd5d1f2546" providerId="ADAL" clId="{CEE70551-71E7-433A-B271-C0CD77EB3921}" dt="2024-07-22T11:26:32.797" v="3584" actId="26606"/>
          <ac:spMkLst>
            <pc:docMk/>
            <pc:sldMk cId="1057104050" sldId="552"/>
            <ac:spMk id="25" creationId="{01D0AF59-99C3-4251-AB9A-C966C6AD4400}"/>
          </ac:spMkLst>
        </pc:spChg>
        <pc:spChg chg="add del">
          <ac:chgData name="Hajela, Rajneesh" userId="f6292950-97fd-49ca-9891-0dcd5d1f2546" providerId="ADAL" clId="{CEE70551-71E7-433A-B271-C0CD77EB3921}" dt="2024-07-22T11:26:32.797" v="3584" actId="26606"/>
          <ac:spMkLst>
            <pc:docMk/>
            <pc:sldMk cId="1057104050" sldId="552"/>
            <ac:spMk id="26" creationId="{1855405F-37A2-4869-9154-F8BE3BECE6C3}"/>
          </ac:spMkLst>
        </pc:spChg>
        <pc:spChg chg="add del">
          <ac:chgData name="Hajela, Rajneesh" userId="f6292950-97fd-49ca-9891-0dcd5d1f2546" providerId="ADAL" clId="{CEE70551-71E7-433A-B271-C0CD77EB3921}" dt="2024-07-22T11:26:38.133" v="3586" actId="26606"/>
          <ac:spMkLst>
            <pc:docMk/>
            <pc:sldMk cId="1057104050" sldId="552"/>
            <ac:spMk id="28" creationId="{AB8C311F-7253-4AED-9701-7FC0708C41C7}"/>
          </ac:spMkLst>
        </pc:spChg>
        <pc:spChg chg="add del">
          <ac:chgData name="Hajela, Rajneesh" userId="f6292950-97fd-49ca-9891-0dcd5d1f2546" providerId="ADAL" clId="{CEE70551-71E7-433A-B271-C0CD77EB3921}" dt="2024-07-22T11:26:38.133" v="3586" actId="26606"/>
          <ac:spMkLst>
            <pc:docMk/>
            <pc:sldMk cId="1057104050" sldId="552"/>
            <ac:spMk id="29" creationId="{E2384209-CB15-4CDF-9D31-C44FD9A3F20D}"/>
          </ac:spMkLst>
        </pc:spChg>
        <pc:spChg chg="add del">
          <ac:chgData name="Hajela, Rajneesh" userId="f6292950-97fd-49ca-9891-0dcd5d1f2546" providerId="ADAL" clId="{CEE70551-71E7-433A-B271-C0CD77EB3921}" dt="2024-07-22T11:26:38.133" v="3586" actId="26606"/>
          <ac:spMkLst>
            <pc:docMk/>
            <pc:sldMk cId="1057104050" sldId="552"/>
            <ac:spMk id="30" creationId="{A8D57A06-A426-446D-B02C-A2DC6B62E45E}"/>
          </ac:spMkLst>
        </pc:spChg>
        <pc:spChg chg="add del">
          <ac:chgData name="Hajela, Rajneesh" userId="f6292950-97fd-49ca-9891-0dcd5d1f2546" providerId="ADAL" clId="{CEE70551-71E7-433A-B271-C0CD77EB3921}" dt="2024-07-22T11:26:40.362" v="3588" actId="26606"/>
          <ac:spMkLst>
            <pc:docMk/>
            <pc:sldMk cId="1057104050" sldId="552"/>
            <ac:spMk id="32" creationId="{69D184B2-2226-4E31-BCCB-444330767440}"/>
          </ac:spMkLst>
        </pc:spChg>
        <pc:spChg chg="add del">
          <ac:chgData name="Hajela, Rajneesh" userId="f6292950-97fd-49ca-9891-0dcd5d1f2546" providerId="ADAL" clId="{CEE70551-71E7-433A-B271-C0CD77EB3921}" dt="2024-07-22T11:26:40.362" v="3588" actId="26606"/>
          <ac:spMkLst>
            <pc:docMk/>
            <pc:sldMk cId="1057104050" sldId="552"/>
            <ac:spMk id="33" creationId="{1AC4D4E3-486A-464A-8EC8-D44881097267}"/>
          </ac:spMkLst>
        </pc:spChg>
        <pc:spChg chg="add del">
          <ac:chgData name="Hajela, Rajneesh" userId="f6292950-97fd-49ca-9891-0dcd5d1f2546" providerId="ADAL" clId="{CEE70551-71E7-433A-B271-C0CD77EB3921}" dt="2024-07-22T11:26:40.362" v="3588" actId="26606"/>
          <ac:spMkLst>
            <pc:docMk/>
            <pc:sldMk cId="1057104050" sldId="552"/>
            <ac:spMk id="34" creationId="{864DE13E-58EB-4475-B79C-0D4FC651239B}"/>
          </ac:spMkLst>
        </pc:spChg>
        <pc:grpChg chg="add del">
          <ac:chgData name="Hajela, Rajneesh" userId="f6292950-97fd-49ca-9891-0dcd5d1f2546" providerId="ADAL" clId="{CEE70551-71E7-433A-B271-C0CD77EB3921}" dt="2024-07-22T11:26:30.279" v="3582" actId="26606"/>
          <ac:grpSpMkLst>
            <pc:docMk/>
            <pc:sldMk cId="1057104050" sldId="552"/>
            <ac:grpSpMk id="17" creationId="{DB88BD78-87E1-424D-B479-C37D8E41B12E}"/>
          </ac:grpSpMkLst>
        </pc:grpChg>
        <pc:graphicFrameChg chg="add del mod">
          <ac:chgData name="Hajela, Rajneesh" userId="f6292950-97fd-49ca-9891-0dcd5d1f2546" providerId="ADAL" clId="{CEE70551-71E7-433A-B271-C0CD77EB3921}" dt="2024-07-22T11:07:55.883" v="3444" actId="478"/>
          <ac:graphicFrameMkLst>
            <pc:docMk/>
            <pc:sldMk cId="1057104050" sldId="552"/>
            <ac:graphicFrameMk id="4" creationId="{2EBC8676-91D8-D956-961E-AD0F6EC6FD7A}"/>
          </ac:graphicFrameMkLst>
        </pc:graphicFrameChg>
        <pc:graphicFrameChg chg="add del mod modGraphic">
          <ac:chgData name="Hajela, Rajneesh" userId="f6292950-97fd-49ca-9891-0dcd5d1f2546" providerId="ADAL" clId="{CEE70551-71E7-433A-B271-C0CD77EB3921}" dt="2024-07-22T11:09:31.314" v="3468"/>
          <ac:graphicFrameMkLst>
            <pc:docMk/>
            <pc:sldMk cId="1057104050" sldId="552"/>
            <ac:graphicFrameMk id="5" creationId="{CE7B1340-F6D5-793C-203C-87004496A251}"/>
          </ac:graphicFrameMkLst>
        </pc:graphicFrameChg>
        <pc:graphicFrameChg chg="add del mod modGraphic">
          <ac:chgData name="Hajela, Rajneesh" userId="f6292950-97fd-49ca-9891-0dcd5d1f2546" providerId="ADAL" clId="{CEE70551-71E7-433A-B271-C0CD77EB3921}" dt="2024-07-22T11:12:23.128" v="3480" actId="478"/>
          <ac:graphicFrameMkLst>
            <pc:docMk/>
            <pc:sldMk cId="1057104050" sldId="552"/>
            <ac:graphicFrameMk id="6" creationId="{4262538F-5AFA-90D6-305E-8501CDF7E14C}"/>
          </ac:graphicFrameMkLst>
        </pc:graphicFrameChg>
        <pc:graphicFrameChg chg="add del mod modGraphic">
          <ac:chgData name="Hajela, Rajneesh" userId="f6292950-97fd-49ca-9891-0dcd5d1f2546" providerId="ADAL" clId="{CEE70551-71E7-433A-B271-C0CD77EB3921}" dt="2024-07-22T11:12:25.002" v="3481" actId="478"/>
          <ac:graphicFrameMkLst>
            <pc:docMk/>
            <pc:sldMk cId="1057104050" sldId="552"/>
            <ac:graphicFrameMk id="7" creationId="{95522BAF-141F-4B7A-8110-3B92DC3AA0EE}"/>
          </ac:graphicFrameMkLst>
        </pc:graphicFrameChg>
        <pc:graphicFrameChg chg="add mod modGraphic">
          <ac:chgData name="Hajela, Rajneesh" userId="f6292950-97fd-49ca-9891-0dcd5d1f2546" providerId="ADAL" clId="{CEE70551-71E7-433A-B271-C0CD77EB3921}" dt="2024-07-25T09:53:29.160" v="5401" actId="14734"/>
          <ac:graphicFrameMkLst>
            <pc:docMk/>
            <pc:sldMk cId="1057104050" sldId="552"/>
            <ac:graphicFrameMk id="8" creationId="{998EE80F-0238-4A7A-ABCA-ADBAAE2D298F}"/>
          </ac:graphicFrameMkLst>
        </pc:graphicFrameChg>
        <pc:graphicFrameChg chg="add del mod modGraphic">
          <ac:chgData name="Hajela, Rajneesh" userId="f6292950-97fd-49ca-9891-0dcd5d1f2546" providerId="ADAL" clId="{CEE70551-71E7-433A-B271-C0CD77EB3921}" dt="2024-07-22T11:18:57.487" v="3524" actId="478"/>
          <ac:graphicFrameMkLst>
            <pc:docMk/>
            <pc:sldMk cId="1057104050" sldId="552"/>
            <ac:graphicFrameMk id="9" creationId="{1F526156-A702-9F75-3EC0-FEA37C7F16C8}"/>
          </ac:graphicFrameMkLst>
        </pc:graphicFrameChg>
        <pc:graphicFrameChg chg="add mod modGraphic">
          <ac:chgData name="Hajela, Rajneesh" userId="f6292950-97fd-49ca-9891-0dcd5d1f2546" providerId="ADAL" clId="{CEE70551-71E7-433A-B271-C0CD77EB3921}" dt="2024-07-22T11:31:59.421" v="3641" actId="20577"/>
          <ac:graphicFrameMkLst>
            <pc:docMk/>
            <pc:sldMk cId="1057104050" sldId="552"/>
            <ac:graphicFrameMk id="10" creationId="{FBC1396C-2CAC-DD91-63A2-5DA1AB42E948}"/>
          </ac:graphicFrameMkLst>
        </pc:graphicFrameChg>
        <pc:graphicFrameChg chg="add del mod">
          <ac:chgData name="Hajela, Rajneesh" userId="f6292950-97fd-49ca-9891-0dcd5d1f2546" providerId="ADAL" clId="{CEE70551-71E7-433A-B271-C0CD77EB3921}" dt="2024-07-22T13:59:23.809" v="3651"/>
          <ac:graphicFrameMkLst>
            <pc:docMk/>
            <pc:sldMk cId="1057104050" sldId="552"/>
            <ac:graphicFrameMk id="11" creationId="{D717F9C8-C115-665B-FEA4-4F89626FBF6A}"/>
          </ac:graphicFrameMkLst>
        </pc:graphicFrameChg>
      </pc:sldChg>
      <pc:sldChg chg="new">
        <pc:chgData name="Hajela, Rajneesh" userId="f6292950-97fd-49ca-9891-0dcd5d1f2546" providerId="ADAL" clId="{CEE70551-71E7-433A-B271-C0CD77EB3921}" dt="2024-07-22T11:30:30.116" v="3605" actId="680"/>
        <pc:sldMkLst>
          <pc:docMk/>
          <pc:sldMk cId="1857612433" sldId="553"/>
        </pc:sldMkLst>
      </pc:sldChg>
      <pc:sldChg chg="addSp delSp modSp new del mod">
        <pc:chgData name="Hajela, Rajneesh" userId="f6292950-97fd-49ca-9891-0dcd5d1f2546" providerId="ADAL" clId="{CEE70551-71E7-433A-B271-C0CD77EB3921}" dt="2024-07-22T11:30:22.128" v="3604" actId="2696"/>
        <pc:sldMkLst>
          <pc:docMk/>
          <pc:sldMk cId="2821026874" sldId="553"/>
        </pc:sldMkLst>
        <pc:spChg chg="del">
          <ac:chgData name="Hajela, Rajneesh" userId="f6292950-97fd-49ca-9891-0dcd5d1f2546" providerId="ADAL" clId="{CEE70551-71E7-433A-B271-C0CD77EB3921}" dt="2024-07-22T10:51:33.791" v="3410" actId="478"/>
          <ac:spMkLst>
            <pc:docMk/>
            <pc:sldMk cId="2821026874" sldId="553"/>
            <ac:spMk id="2" creationId="{0678B93A-516F-57AE-E057-6D7F44A10EDF}"/>
          </ac:spMkLst>
        </pc:spChg>
        <pc:spChg chg="del">
          <ac:chgData name="Hajela, Rajneesh" userId="f6292950-97fd-49ca-9891-0dcd5d1f2546" providerId="ADAL" clId="{CEE70551-71E7-433A-B271-C0CD77EB3921}" dt="2024-07-22T10:51:35.356" v="3411" actId="478"/>
          <ac:spMkLst>
            <pc:docMk/>
            <pc:sldMk cId="2821026874" sldId="553"/>
            <ac:spMk id="3" creationId="{4CB5B66B-2CEB-63C5-9EFF-2D0757EBF0AC}"/>
          </ac:spMkLst>
        </pc:spChg>
        <pc:graphicFrameChg chg="add mod modGraphic">
          <ac:chgData name="Hajela, Rajneesh" userId="f6292950-97fd-49ca-9891-0dcd5d1f2546" providerId="ADAL" clId="{CEE70551-71E7-433A-B271-C0CD77EB3921}" dt="2024-07-22T10:52:59.957" v="3443" actId="14100"/>
          <ac:graphicFrameMkLst>
            <pc:docMk/>
            <pc:sldMk cId="2821026874" sldId="553"/>
            <ac:graphicFrameMk id="4" creationId="{ED4B2607-A9B7-9FCB-5736-1EB85A7310C9}"/>
          </ac:graphicFrameMkLst>
        </pc:graphicFrameChg>
      </pc:sldChg>
      <pc:sldChg chg="add">
        <pc:chgData name="Hajela, Rajneesh" userId="f6292950-97fd-49ca-9891-0dcd5d1f2546" providerId="ADAL" clId="{CEE70551-71E7-433A-B271-C0CD77EB3921}" dt="2024-07-22T11:30:30.602" v="3606"/>
        <pc:sldMkLst>
          <pc:docMk/>
          <pc:sldMk cId="2685584803" sldId="554"/>
        </pc:sldMkLst>
      </pc:sldChg>
      <pc:sldChg chg="addSp delSp modSp new del mod setBg">
        <pc:chgData name="Hajela, Rajneesh" userId="f6292950-97fd-49ca-9891-0dcd5d1f2546" providerId="ADAL" clId="{CEE70551-71E7-433A-B271-C0CD77EB3921}" dt="2024-07-22T14:19:33.669" v="3661" actId="2696"/>
        <pc:sldMkLst>
          <pc:docMk/>
          <pc:sldMk cId="2096651570" sldId="555"/>
        </pc:sldMkLst>
        <pc:spChg chg="del">
          <ac:chgData name="Hajela, Rajneesh" userId="f6292950-97fd-49ca-9891-0dcd5d1f2546" providerId="ADAL" clId="{CEE70551-71E7-433A-B271-C0CD77EB3921}" dt="2024-07-22T14:19:23.432" v="3660" actId="26606"/>
          <ac:spMkLst>
            <pc:docMk/>
            <pc:sldMk cId="2096651570" sldId="555"/>
            <ac:spMk id="2" creationId="{015DF212-92FD-945F-1E3C-CE2E24133055}"/>
          </ac:spMkLst>
        </pc:spChg>
        <pc:spChg chg="del">
          <ac:chgData name="Hajela, Rajneesh" userId="f6292950-97fd-49ca-9891-0dcd5d1f2546" providerId="ADAL" clId="{CEE70551-71E7-433A-B271-C0CD77EB3921}" dt="2024-07-22T14:19:23.432" v="3660" actId="26606"/>
          <ac:spMkLst>
            <pc:docMk/>
            <pc:sldMk cId="2096651570" sldId="555"/>
            <ac:spMk id="3" creationId="{D99C4403-EAFB-CF28-41E4-30BEAB2602B7}"/>
          </ac:spMkLst>
        </pc:spChg>
        <pc:spChg chg="add">
          <ac:chgData name="Hajela, Rajneesh" userId="f6292950-97fd-49ca-9891-0dcd5d1f2546" providerId="ADAL" clId="{CEE70551-71E7-433A-B271-C0CD77EB3921}" dt="2024-07-22T14:19:23.432" v="3660" actId="26606"/>
          <ac:spMkLst>
            <pc:docMk/>
            <pc:sldMk cId="2096651570" sldId="555"/>
            <ac:spMk id="5127" creationId="{42A4FC2C-047E-45A5-965D-8E1E3BF09BC6}"/>
          </ac:spMkLst>
        </pc:spChg>
        <pc:picChg chg="add mod">
          <ac:chgData name="Hajela, Rajneesh" userId="f6292950-97fd-49ca-9891-0dcd5d1f2546" providerId="ADAL" clId="{CEE70551-71E7-433A-B271-C0CD77EB3921}" dt="2024-07-22T14:19:23.432" v="3660" actId="26606"/>
          <ac:picMkLst>
            <pc:docMk/>
            <pc:sldMk cId="2096651570" sldId="555"/>
            <ac:picMk id="5122" creationId="{64171F53-792F-3392-1323-8A2810715BF9}"/>
          </ac:picMkLst>
        </pc:picChg>
      </pc:sldChg>
      <pc:sldChg chg="delSp add setBg delDesignElem">
        <pc:chgData name="Hajela, Rajneesh" userId="f6292950-97fd-49ca-9891-0dcd5d1f2546" providerId="ADAL" clId="{CEE70551-71E7-433A-B271-C0CD77EB3921}" dt="2024-07-22T14:20:20.762" v="3663"/>
        <pc:sldMkLst>
          <pc:docMk/>
          <pc:sldMk cId="3136454441" sldId="555"/>
        </pc:sldMkLst>
        <pc:spChg chg="del">
          <ac:chgData name="Hajela, Rajneesh" userId="f6292950-97fd-49ca-9891-0dcd5d1f2546" providerId="ADAL" clId="{CEE70551-71E7-433A-B271-C0CD77EB3921}" dt="2024-07-22T14:20:20.762" v="3663"/>
          <ac:spMkLst>
            <pc:docMk/>
            <pc:sldMk cId="3136454441" sldId="555"/>
            <ac:spMk id="5127" creationId="{42A4FC2C-047E-45A5-965D-8E1E3BF09BC6}"/>
          </ac:spMkLst>
        </pc:spChg>
      </pc:sldChg>
      <pc:sldChg chg="new del">
        <pc:chgData name="Hajela, Rajneesh" userId="f6292950-97fd-49ca-9891-0dcd5d1f2546" providerId="ADAL" clId="{CEE70551-71E7-433A-B271-C0CD77EB3921}" dt="2024-07-22T14:28:24.948" v="3665" actId="47"/>
        <pc:sldMkLst>
          <pc:docMk/>
          <pc:sldMk cId="1759000793" sldId="556"/>
        </pc:sldMkLst>
      </pc:sldChg>
      <pc:sldChg chg="addSp delSp modSp new mod setBg">
        <pc:chgData name="Hajela, Rajneesh" userId="f6292950-97fd-49ca-9891-0dcd5d1f2546" providerId="ADAL" clId="{CEE70551-71E7-433A-B271-C0CD77EB3921}" dt="2024-07-23T05:25:33.305" v="3701" actId="1076"/>
        <pc:sldMkLst>
          <pc:docMk/>
          <pc:sldMk cId="1788696850" sldId="556"/>
        </pc:sldMkLst>
        <pc:spChg chg="add del">
          <ac:chgData name="Hajela, Rajneesh" userId="f6292950-97fd-49ca-9891-0dcd5d1f2546" providerId="ADAL" clId="{CEE70551-71E7-433A-B271-C0CD77EB3921}" dt="2024-07-23T04:09:48.156" v="3674" actId="26606"/>
          <ac:spMkLst>
            <pc:docMk/>
            <pc:sldMk cId="1788696850" sldId="556"/>
            <ac:spMk id="2" creationId="{781782F6-370A-44E0-F9D7-588E58DCD882}"/>
          </ac:spMkLst>
        </pc:spChg>
        <pc:spChg chg="add del">
          <ac:chgData name="Hajela, Rajneesh" userId="f6292950-97fd-49ca-9891-0dcd5d1f2546" providerId="ADAL" clId="{CEE70551-71E7-433A-B271-C0CD77EB3921}" dt="2024-07-23T04:09:48.156" v="3674" actId="26606"/>
          <ac:spMkLst>
            <pc:docMk/>
            <pc:sldMk cId="1788696850" sldId="556"/>
            <ac:spMk id="3" creationId="{24C1BCA3-668D-5A9E-B96E-C72C37F1A3B8}"/>
          </ac:spMkLst>
        </pc:spChg>
        <pc:spChg chg="add del">
          <ac:chgData name="Hajela, Rajneesh" userId="f6292950-97fd-49ca-9891-0dcd5d1f2546" providerId="ADAL" clId="{CEE70551-71E7-433A-B271-C0CD77EB3921}" dt="2024-07-23T04:09:48.152" v="3673" actId="26606"/>
          <ac:spMkLst>
            <pc:docMk/>
            <pc:sldMk cId="1788696850" sldId="556"/>
            <ac:spMk id="9" creationId="{42A4FC2C-047E-45A5-965D-8E1E3BF09BC6}"/>
          </ac:spMkLst>
        </pc:spChg>
        <pc:picChg chg="add mod">
          <ac:chgData name="Hajela, Rajneesh" userId="f6292950-97fd-49ca-9891-0dcd5d1f2546" providerId="ADAL" clId="{CEE70551-71E7-433A-B271-C0CD77EB3921}" dt="2024-07-23T05:25:33.305" v="3701" actId="1076"/>
          <ac:picMkLst>
            <pc:docMk/>
            <pc:sldMk cId="1788696850" sldId="556"/>
            <ac:picMk id="4" creationId="{C3F89BBE-B0A0-A0BE-2E99-07DA9462EA15}"/>
          </ac:picMkLst>
        </pc:picChg>
      </pc:sldChg>
      <pc:sldChg chg="modSp new mod">
        <pc:chgData name="Hajela, Rajneesh" userId="f6292950-97fd-49ca-9891-0dcd5d1f2546" providerId="ADAL" clId="{CEE70551-71E7-433A-B271-C0CD77EB3921}" dt="2024-07-23T04:49:47.278" v="3697"/>
        <pc:sldMkLst>
          <pc:docMk/>
          <pc:sldMk cId="1981047419" sldId="557"/>
        </pc:sldMkLst>
        <pc:spChg chg="mod">
          <ac:chgData name="Hajela, Rajneesh" userId="f6292950-97fd-49ca-9891-0dcd5d1f2546" providerId="ADAL" clId="{CEE70551-71E7-433A-B271-C0CD77EB3921}" dt="2024-07-23T04:49:47.278" v="3697"/>
          <ac:spMkLst>
            <pc:docMk/>
            <pc:sldMk cId="1981047419" sldId="557"/>
            <ac:spMk id="2" creationId="{9D73D18A-C85D-CFCA-2CAC-7A3959A6B89D}"/>
          </ac:spMkLst>
        </pc:spChg>
        <pc:spChg chg="mod">
          <ac:chgData name="Hajela, Rajneesh" userId="f6292950-97fd-49ca-9891-0dcd5d1f2546" providerId="ADAL" clId="{CEE70551-71E7-433A-B271-C0CD77EB3921}" dt="2024-07-23T04:41:14.449" v="3692" actId="20577"/>
          <ac:spMkLst>
            <pc:docMk/>
            <pc:sldMk cId="1981047419" sldId="557"/>
            <ac:spMk id="3" creationId="{147A8E5E-44F6-F6BA-625B-F45D96815DB1}"/>
          </ac:spMkLst>
        </pc:spChg>
      </pc:sldChg>
      <pc:sldChg chg="new">
        <pc:chgData name="Hajela, Rajneesh" userId="f6292950-97fd-49ca-9891-0dcd5d1f2546" providerId="ADAL" clId="{CEE70551-71E7-433A-B271-C0CD77EB3921}" dt="2024-07-23T07:02:11.769" v="3726" actId="680"/>
        <pc:sldMkLst>
          <pc:docMk/>
          <pc:sldMk cId="707633943" sldId="558"/>
        </pc:sldMkLst>
      </pc:sldChg>
      <pc:sldChg chg="addSp delSp new del mod">
        <pc:chgData name="Hajela, Rajneesh" userId="f6292950-97fd-49ca-9891-0dcd5d1f2546" providerId="ADAL" clId="{CEE70551-71E7-433A-B271-C0CD77EB3921}" dt="2024-07-23T07:11:00.195" v="3734" actId="47"/>
        <pc:sldMkLst>
          <pc:docMk/>
          <pc:sldMk cId="1874949842" sldId="559"/>
        </pc:sldMkLst>
        <pc:spChg chg="add del">
          <ac:chgData name="Hajela, Rajneesh" userId="f6292950-97fd-49ca-9891-0dcd5d1f2546" providerId="ADAL" clId="{CEE70551-71E7-433A-B271-C0CD77EB3921}" dt="2024-07-23T07:10:54.404" v="3732" actId="478"/>
          <ac:spMkLst>
            <pc:docMk/>
            <pc:sldMk cId="1874949842" sldId="559"/>
            <ac:spMk id="2" creationId="{54E6A704-A629-CEB7-AA1C-90F293C4EFF6}"/>
          </ac:spMkLst>
        </pc:spChg>
        <pc:spChg chg="add del">
          <ac:chgData name="Hajela, Rajneesh" userId="f6292950-97fd-49ca-9891-0dcd5d1f2546" providerId="ADAL" clId="{CEE70551-71E7-433A-B271-C0CD77EB3921}" dt="2024-07-23T07:10:55.365" v="3733" actId="11529"/>
          <ac:spMkLst>
            <pc:docMk/>
            <pc:sldMk cId="1874949842" sldId="559"/>
            <ac:spMk id="4" creationId="{7E0B8C6D-1912-3A19-EDA3-3BB78641D4E4}"/>
          </ac:spMkLst>
        </pc:spChg>
      </pc:sldChg>
      <pc:sldChg chg="addSp delSp modSp add mod">
        <pc:chgData name="Hajela, Rajneesh" userId="f6292950-97fd-49ca-9891-0dcd5d1f2546" providerId="ADAL" clId="{CEE70551-71E7-433A-B271-C0CD77EB3921}" dt="2024-07-23T09:11:21.231" v="4407" actId="1076"/>
        <pc:sldMkLst>
          <pc:docMk/>
          <pc:sldMk cId="3679564641" sldId="560"/>
        </pc:sldMkLst>
        <pc:spChg chg="add mod">
          <ac:chgData name="Hajela, Rajneesh" userId="f6292950-97fd-49ca-9891-0dcd5d1f2546" providerId="ADAL" clId="{CEE70551-71E7-433A-B271-C0CD77EB3921}" dt="2024-07-23T09:10:53.918" v="4403" actId="14100"/>
          <ac:spMkLst>
            <pc:docMk/>
            <pc:sldMk cId="3679564641" sldId="560"/>
            <ac:spMk id="2" creationId="{4934EF86-BA16-08A4-E9C7-C53ACA65FB33}"/>
          </ac:spMkLst>
        </pc:spChg>
        <pc:spChg chg="add mod">
          <ac:chgData name="Hajela, Rajneesh" userId="f6292950-97fd-49ca-9891-0dcd5d1f2546" providerId="ADAL" clId="{CEE70551-71E7-433A-B271-C0CD77EB3921}" dt="2024-07-23T09:11:03.006" v="4405" actId="14100"/>
          <ac:spMkLst>
            <pc:docMk/>
            <pc:sldMk cId="3679564641" sldId="560"/>
            <ac:spMk id="3" creationId="{0600E7BE-ECBC-363B-E861-3CE544992292}"/>
          </ac:spMkLst>
        </pc:spChg>
        <pc:spChg chg="add del mod">
          <ac:chgData name="Hajela, Rajneesh" userId="f6292950-97fd-49ca-9891-0dcd5d1f2546" providerId="ADAL" clId="{CEE70551-71E7-433A-B271-C0CD77EB3921}" dt="2024-07-23T08:52:06.662" v="4163" actId="478"/>
          <ac:spMkLst>
            <pc:docMk/>
            <pc:sldMk cId="3679564641" sldId="560"/>
            <ac:spMk id="4" creationId="{633E9424-1B1F-16E5-9304-5DE16B50F32C}"/>
          </ac:spMkLst>
        </pc:spChg>
        <pc:spChg chg="add del mod">
          <ac:chgData name="Hajela, Rajneesh" userId="f6292950-97fd-49ca-9891-0dcd5d1f2546" providerId="ADAL" clId="{CEE70551-71E7-433A-B271-C0CD77EB3921}" dt="2024-07-23T07:13:31.445" v="3815" actId="478"/>
          <ac:spMkLst>
            <pc:docMk/>
            <pc:sldMk cId="3679564641" sldId="560"/>
            <ac:spMk id="5" creationId="{0A9153CF-A29D-1E01-A9E9-E7A9CAE8BD7B}"/>
          </ac:spMkLst>
        </pc:spChg>
        <pc:spChg chg="add del">
          <ac:chgData name="Hajela, Rajneesh" userId="f6292950-97fd-49ca-9891-0dcd5d1f2546" providerId="ADAL" clId="{CEE70551-71E7-433A-B271-C0CD77EB3921}" dt="2024-07-23T07:15:47.481" v="3889" actId="478"/>
          <ac:spMkLst>
            <pc:docMk/>
            <pc:sldMk cId="3679564641" sldId="560"/>
            <ac:spMk id="6" creationId="{C9091AB3-DB2E-C061-FC7D-72566A80E11F}"/>
          </ac:spMkLst>
        </pc:spChg>
        <pc:spChg chg="add del mod">
          <ac:chgData name="Hajela, Rajneesh" userId="f6292950-97fd-49ca-9891-0dcd5d1f2546" providerId="ADAL" clId="{CEE70551-71E7-433A-B271-C0CD77EB3921}" dt="2024-07-23T08:33:21.508" v="3943" actId="478"/>
          <ac:spMkLst>
            <pc:docMk/>
            <pc:sldMk cId="3679564641" sldId="560"/>
            <ac:spMk id="13" creationId="{9A5BCC7C-931B-063B-5809-BD2291B554F5}"/>
          </ac:spMkLst>
        </pc:spChg>
        <pc:spChg chg="add del">
          <ac:chgData name="Hajela, Rajneesh" userId="f6292950-97fd-49ca-9891-0dcd5d1f2546" providerId="ADAL" clId="{CEE70551-71E7-433A-B271-C0CD77EB3921}" dt="2024-07-23T08:33:24.166" v="3944" actId="478"/>
          <ac:spMkLst>
            <pc:docMk/>
            <pc:sldMk cId="3679564641" sldId="560"/>
            <ac:spMk id="14" creationId="{6DB817E8-4A80-C023-9C6D-98ECF3BB5F53}"/>
          </ac:spMkLst>
        </pc:spChg>
        <pc:spChg chg="add del mod">
          <ac:chgData name="Hajela, Rajneesh" userId="f6292950-97fd-49ca-9891-0dcd5d1f2546" providerId="ADAL" clId="{CEE70551-71E7-433A-B271-C0CD77EB3921}" dt="2024-07-23T08:33:18.753" v="3942" actId="478"/>
          <ac:spMkLst>
            <pc:docMk/>
            <pc:sldMk cId="3679564641" sldId="560"/>
            <ac:spMk id="15" creationId="{27A67603-88E3-B71B-64DD-FA0574C66CD2}"/>
          </ac:spMkLst>
        </pc:spChg>
        <pc:spChg chg="add del mod">
          <ac:chgData name="Hajela, Rajneesh" userId="f6292950-97fd-49ca-9891-0dcd5d1f2546" providerId="ADAL" clId="{CEE70551-71E7-433A-B271-C0CD77EB3921}" dt="2024-07-23T08:33:16.544" v="3941" actId="478"/>
          <ac:spMkLst>
            <pc:docMk/>
            <pc:sldMk cId="3679564641" sldId="560"/>
            <ac:spMk id="16" creationId="{A7AD9EEA-4A5E-EDFD-085C-5CA572EA07BB}"/>
          </ac:spMkLst>
        </pc:spChg>
        <pc:spChg chg="add mod">
          <ac:chgData name="Hajela, Rajneesh" userId="f6292950-97fd-49ca-9891-0dcd5d1f2546" providerId="ADAL" clId="{CEE70551-71E7-433A-B271-C0CD77EB3921}" dt="2024-07-23T09:11:21.231" v="4407" actId="1076"/>
          <ac:spMkLst>
            <pc:docMk/>
            <pc:sldMk cId="3679564641" sldId="560"/>
            <ac:spMk id="18" creationId="{27C621F1-05F9-DC9D-EF1D-13CB2F30D51C}"/>
          </ac:spMkLst>
        </pc:spChg>
        <pc:spChg chg="add mod">
          <ac:chgData name="Hajela, Rajneesh" userId="f6292950-97fd-49ca-9891-0dcd5d1f2546" providerId="ADAL" clId="{CEE70551-71E7-433A-B271-C0CD77EB3921}" dt="2024-07-23T09:10:47.534" v="4401" actId="1076"/>
          <ac:spMkLst>
            <pc:docMk/>
            <pc:sldMk cId="3679564641" sldId="560"/>
            <ac:spMk id="27" creationId="{3C34470E-A365-3F64-015A-0F1D535C7970}"/>
          </ac:spMkLst>
        </pc:spChg>
        <pc:picChg chg="del">
          <ac:chgData name="Hajela, Rajneesh" userId="f6292950-97fd-49ca-9891-0dcd5d1f2546" providerId="ADAL" clId="{CEE70551-71E7-433A-B271-C0CD77EB3921}" dt="2024-07-23T07:10:34.314" v="3729" actId="478"/>
          <ac:picMkLst>
            <pc:docMk/>
            <pc:sldMk cId="3679564641" sldId="560"/>
            <ac:picMk id="575" creationId="{00000000-0000-0000-0000-000000000000}"/>
          </ac:picMkLst>
        </pc:picChg>
        <pc:cxnChg chg="add del">
          <ac:chgData name="Hajela, Rajneesh" userId="f6292950-97fd-49ca-9891-0dcd5d1f2546" providerId="ADAL" clId="{CEE70551-71E7-433A-B271-C0CD77EB3921}" dt="2024-07-23T08:33:28.347" v="3945" actId="478"/>
          <ac:cxnSpMkLst>
            <pc:docMk/>
            <pc:sldMk cId="3679564641" sldId="560"/>
            <ac:cxnSpMk id="8" creationId="{70B66764-5AEB-C0FE-99C5-1843B97A6BC7}"/>
          </ac:cxnSpMkLst>
        </pc:cxnChg>
        <pc:cxnChg chg="add del mod">
          <ac:chgData name="Hajela, Rajneesh" userId="f6292950-97fd-49ca-9891-0dcd5d1f2546" providerId="ADAL" clId="{CEE70551-71E7-433A-B271-C0CD77EB3921}" dt="2024-07-23T08:33:28.347" v="3945" actId="478"/>
          <ac:cxnSpMkLst>
            <pc:docMk/>
            <pc:sldMk cId="3679564641" sldId="560"/>
            <ac:cxnSpMk id="9" creationId="{8CCAAC04-34AD-8A2E-C936-D3FC6DDA6ED2}"/>
          </ac:cxnSpMkLst>
        </pc:cxnChg>
        <pc:cxnChg chg="add del mod">
          <ac:chgData name="Hajela, Rajneesh" userId="f6292950-97fd-49ca-9891-0dcd5d1f2546" providerId="ADAL" clId="{CEE70551-71E7-433A-B271-C0CD77EB3921}" dt="2024-07-23T08:33:28.347" v="3945" actId="478"/>
          <ac:cxnSpMkLst>
            <pc:docMk/>
            <pc:sldMk cId="3679564641" sldId="560"/>
            <ac:cxnSpMk id="10" creationId="{790644BB-76C2-5EF2-F186-598D4BBD90E4}"/>
          </ac:cxnSpMkLst>
        </pc:cxnChg>
        <pc:cxnChg chg="add mod">
          <ac:chgData name="Hajela, Rajneesh" userId="f6292950-97fd-49ca-9891-0dcd5d1f2546" providerId="ADAL" clId="{CEE70551-71E7-433A-B271-C0CD77EB3921}" dt="2024-07-23T09:11:03.006" v="4405" actId="14100"/>
          <ac:cxnSpMkLst>
            <pc:docMk/>
            <pc:sldMk cId="3679564641" sldId="560"/>
            <ac:cxnSpMk id="12" creationId="{F94A9338-4728-8CEF-B6EC-256AE644AE18}"/>
          </ac:cxnSpMkLst>
        </pc:cxnChg>
      </pc:sldChg>
      <pc:sldChg chg="modSp add mod">
        <pc:chgData name="Hajela, Rajneesh" userId="f6292950-97fd-49ca-9891-0dcd5d1f2546" providerId="ADAL" clId="{CEE70551-71E7-433A-B271-C0CD77EB3921}" dt="2024-07-23T09:23:07.544" v="5400" actId="20577"/>
        <pc:sldMkLst>
          <pc:docMk/>
          <pc:sldMk cId="1751074028" sldId="561"/>
        </pc:sldMkLst>
        <pc:spChg chg="mod">
          <ac:chgData name="Hajela, Rajneesh" userId="f6292950-97fd-49ca-9891-0dcd5d1f2546" providerId="ADAL" clId="{CEE70551-71E7-433A-B271-C0CD77EB3921}" dt="2024-07-23T09:23:07.544" v="5400" actId="20577"/>
          <ac:spMkLst>
            <pc:docMk/>
            <pc:sldMk cId="1751074028" sldId="561"/>
            <ac:spMk id="18" creationId="{27C621F1-05F9-DC9D-EF1D-13CB2F30D51C}"/>
          </ac:spMkLst>
        </pc:spChg>
        <pc:spChg chg="mod">
          <ac:chgData name="Hajela, Rajneesh" userId="f6292950-97fd-49ca-9891-0dcd5d1f2546" providerId="ADAL" clId="{CEE70551-71E7-433A-B271-C0CD77EB3921}" dt="2024-07-23T09:19:32.229" v="5137" actId="14100"/>
          <ac:spMkLst>
            <pc:docMk/>
            <pc:sldMk cId="1751074028" sldId="561"/>
            <ac:spMk id="27" creationId="{3C34470E-A365-3F64-015A-0F1D535C7970}"/>
          </ac:spMkLst>
        </pc:spChg>
      </pc:sldChg>
      <pc:sldChg chg="addSp delSp modSp new mod">
        <pc:chgData name="Hajela, Rajneesh" userId="f6292950-97fd-49ca-9891-0dcd5d1f2546" providerId="ADAL" clId="{CEE70551-71E7-433A-B271-C0CD77EB3921}" dt="2024-07-25T10:02:49.848" v="5463" actId="27636"/>
        <pc:sldMkLst>
          <pc:docMk/>
          <pc:sldMk cId="3957082009" sldId="575"/>
        </pc:sldMkLst>
        <pc:spChg chg="mod">
          <ac:chgData name="Hajela, Rajneesh" userId="f6292950-97fd-49ca-9891-0dcd5d1f2546" providerId="ADAL" clId="{CEE70551-71E7-433A-B271-C0CD77EB3921}" dt="2024-07-25T10:02:49.848" v="5463" actId="27636"/>
          <ac:spMkLst>
            <pc:docMk/>
            <pc:sldMk cId="3957082009" sldId="575"/>
            <ac:spMk id="2" creationId="{0A3677D3-1A70-903F-6C4A-76D29D813A71}"/>
          </ac:spMkLst>
        </pc:spChg>
        <pc:spChg chg="del">
          <ac:chgData name="Hajela, Rajneesh" userId="f6292950-97fd-49ca-9891-0dcd5d1f2546" providerId="ADAL" clId="{CEE70551-71E7-433A-B271-C0CD77EB3921}" dt="2024-07-25T10:00:42.047" v="5407" actId="478"/>
          <ac:spMkLst>
            <pc:docMk/>
            <pc:sldMk cId="3957082009" sldId="575"/>
            <ac:spMk id="3" creationId="{FF4B72BA-6B00-DC16-6452-A0071FC08577}"/>
          </ac:spMkLst>
        </pc:spChg>
        <pc:spChg chg="add mod">
          <ac:chgData name="Hajela, Rajneesh" userId="f6292950-97fd-49ca-9891-0dcd5d1f2546" providerId="ADAL" clId="{CEE70551-71E7-433A-B271-C0CD77EB3921}" dt="2024-07-25T10:02:39.979" v="5458" actId="1076"/>
          <ac:spMkLst>
            <pc:docMk/>
            <pc:sldMk cId="3957082009" sldId="575"/>
            <ac:spMk id="4" creationId="{A0CF9A15-8DE1-8FC2-FC79-EDC14B2DDBE3}"/>
          </ac:spMkLst>
        </pc:spChg>
      </pc:sldChg>
      <pc:sldMasterChg chg="delSldLayout">
        <pc:chgData name="Hajela, Rajneesh" userId="f6292950-97fd-49ca-9891-0dcd5d1f2546" providerId="ADAL" clId="{CEE70551-71E7-433A-B271-C0CD77EB3921}" dt="2024-07-22T09:50:34.255" v="3102" actId="47"/>
        <pc:sldMasterMkLst>
          <pc:docMk/>
          <pc:sldMasterMk cId="0" sldId="2147483661"/>
        </pc:sldMasterMkLst>
        <pc:sldLayoutChg chg="del">
          <pc:chgData name="Hajela, Rajneesh" userId="f6292950-97fd-49ca-9891-0dcd5d1f2546" providerId="ADAL" clId="{CEE70551-71E7-433A-B271-C0CD77EB3921}" dt="2024-07-22T09:50:34.255" v="3102" actId="47"/>
          <pc:sldLayoutMkLst>
            <pc:docMk/>
            <pc:sldMasterMk cId="0" sldId="2147483661"/>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92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641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5589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772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87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245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550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966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26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836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8" name="Google Shape;3098;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479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683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4" name="Google Shape;3104;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08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4"/>
        <p:cNvGrpSpPr/>
        <p:nvPr/>
      </p:nvGrpSpPr>
      <p:grpSpPr>
        <a:xfrm>
          <a:off x="0" y="0"/>
          <a:ext cx="0" cy="0"/>
          <a:chOff x="0" y="0"/>
          <a:chExt cx="0" cy="0"/>
        </a:xfrm>
      </p:grpSpPr>
      <p:sp>
        <p:nvSpPr>
          <p:cNvPr id="3115" name="Google Shape;3115;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6" name="Google Shape;3116;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370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6"/>
        <p:cNvGrpSpPr/>
        <p:nvPr/>
      </p:nvGrpSpPr>
      <p:grpSpPr>
        <a:xfrm>
          <a:off x="0" y="0"/>
          <a:ext cx="0" cy="0"/>
          <a:chOff x="0" y="0"/>
          <a:chExt cx="0" cy="0"/>
        </a:xfrm>
      </p:grpSpPr>
      <p:sp>
        <p:nvSpPr>
          <p:cNvPr id="3527" name="Google Shape;3527;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8" name="Google Shape;3528;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07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6" name="Google Shape;3536;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606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05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688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5" name="Google Shape;132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9" name="Google Shape;145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8" name="Google Shape;149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9" name="Google Shape;3069;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65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4" name="Google Shape;155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4" name="Google Shape;1594;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1" name="Google Shape;164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0" name="Google Shape;169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3" name="Google Shape;1713;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0" name="Google Shape;17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3" name="Google Shape;180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2" name="Google Shape;1832;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6" name="Google Shape;1866;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71" name="Google Shape;3671;p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216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3" name="Google Shape;187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8" name="Google Shape;197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5" name="Google Shape;1985;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3" name="Google Shape;199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0" name="Google Shape;2050;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6" name="Google Shape;207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1" name="Google Shape;210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7" name="Google Shape;213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9551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0" name="Google Shape;2170;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p2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9" name="Google Shape;3889;p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959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3" name="Google Shape;221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8" name="Google Shape;2258;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9" name="Google Shape;2309;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3" name="Google Shape;2373;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6" name="Google Shape;2426;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9" name="Google Shape;247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5" name="Google Shape;2515;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6" name="Google Shape;254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4" name="Google Shape;2584;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2" name="Google Shape;259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https://www.linkedin.com/pulse/vm-azure-migration-mohamed-hesham/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63827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6" name="Google Shape;263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1" name="Google Shape;270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8" name="Google Shape;2798;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1" name="Google Shape;2861;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7" name="Google Shape;2947;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5" name="Google Shape;2955;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2" name="Google Shape;2962;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14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a:spLocks noGrp="1"/>
          </p:cNvSpPr>
          <p:nvPr>
            <p:ph type="pic" idx="2"/>
          </p:nvPr>
        </p:nvSpPr>
        <p:spPr>
          <a:xfrm>
            <a:off x="5183188" y="987425"/>
            <a:ext cx="6172200" cy="4873625"/>
          </a:xfrm>
          <a:prstGeom prst="rect">
            <a:avLst/>
          </a:prstGeom>
          <a:noFill/>
          <a:ln>
            <a:noFill/>
          </a:ln>
        </p:spPr>
      </p:sp>
      <p:sp>
        <p:nvSpPr>
          <p:cNvPr id="75" name="Google Shape;7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lvl1pPr lvl="0" algn="l">
              <a:lnSpc>
                <a:spcPct val="90000"/>
              </a:lnSpc>
              <a:spcBef>
                <a:spcPts val="0"/>
              </a:spcBef>
              <a:spcAft>
                <a:spcPts val="0"/>
              </a:spcAft>
              <a:buClr>
                <a:srgbClr val="548135"/>
              </a:buClr>
              <a:buSzPts val="4400"/>
              <a:buFont typeface="Calibri"/>
              <a:buNone/>
              <a:defRPr>
                <a:solidFill>
                  <a:srgbClr val="5481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1.png"/><Relationship Id="rId7"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96.png"/></Relationships>
</file>

<file path=ppt/slides/_rels/slide10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3.png"/><Relationship Id="rId7"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1.png"/><Relationship Id="rId9" Type="http://schemas.openxmlformats.org/officeDocument/2006/relationships/image" Target="../media/image131.png"/></Relationships>
</file>

<file path=ppt/slides/_rels/slide10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85.png"/><Relationship Id="rId10" Type="http://schemas.openxmlformats.org/officeDocument/2006/relationships/image" Target="../media/image130.png"/><Relationship Id="rId4" Type="http://schemas.openxmlformats.org/officeDocument/2006/relationships/image" Target="../media/image71.png"/><Relationship Id="rId9" Type="http://schemas.openxmlformats.org/officeDocument/2006/relationships/image" Target="../media/image13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7.png"/><Relationship Id="rId7"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7.png"/><Relationship Id="rId7"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4" Type="http://schemas.openxmlformats.org/officeDocument/2006/relationships/image" Target="../media/image138.png"/><Relationship Id="rId9" Type="http://schemas.openxmlformats.org/officeDocument/2006/relationships/image" Target="../media/image131.png"/></Relationships>
</file>

<file path=ppt/slides/_rels/slide1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7.png"/><Relationship Id="rId7"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4" Type="http://schemas.openxmlformats.org/officeDocument/2006/relationships/image" Target="../media/image138.png"/><Relationship Id="rId9" Type="http://schemas.openxmlformats.org/officeDocument/2006/relationships/image" Target="../media/image131.png"/></Relationships>
</file>

<file path=ppt/slides/_rels/slide1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5.png"/><Relationship Id="rId7"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image" Target="../media/image131.png"/></Relationships>
</file>

<file path=ppt/slides/_rels/slide1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5.png"/><Relationship Id="rId7"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1.png"/><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image" Target="../media/image1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40.png"/><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75.png"/><Relationship Id="rId3" Type="http://schemas.openxmlformats.org/officeDocument/2006/relationships/image" Target="../media/image79.png"/><Relationship Id="rId7" Type="http://schemas.openxmlformats.org/officeDocument/2006/relationships/image" Target="../media/image103.png"/><Relationship Id="rId12"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44.png"/><Relationship Id="rId5" Type="http://schemas.openxmlformats.org/officeDocument/2006/relationships/image" Target="../media/image71.png"/><Relationship Id="rId15" Type="http://schemas.openxmlformats.org/officeDocument/2006/relationships/image" Target="../media/image145.png"/><Relationship Id="rId10" Type="http://schemas.openxmlformats.org/officeDocument/2006/relationships/image" Target="../media/image143.png"/><Relationship Id="rId4" Type="http://schemas.openxmlformats.org/officeDocument/2006/relationships/image" Target="../media/image87.png"/><Relationship Id="rId9" Type="http://schemas.openxmlformats.org/officeDocument/2006/relationships/image" Target="../media/image142.png"/><Relationship Id="rId1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4.png"/><Relationship Id="rId3" Type="http://schemas.openxmlformats.org/officeDocument/2006/relationships/image" Target="../media/image79.png"/><Relationship Id="rId7" Type="http://schemas.openxmlformats.org/officeDocument/2006/relationships/image" Target="../media/image103.png"/><Relationship Id="rId12" Type="http://schemas.openxmlformats.org/officeDocument/2006/relationships/image" Target="../media/image144.png"/><Relationship Id="rId2" Type="http://schemas.openxmlformats.org/officeDocument/2006/relationships/notesSlide" Target="../notesSlides/notesSlide80.xml"/><Relationship Id="rId1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43.png"/><Relationship Id="rId5" Type="http://schemas.openxmlformats.org/officeDocument/2006/relationships/image" Target="../media/image71.png"/><Relationship Id="rId15" Type="http://schemas.openxmlformats.org/officeDocument/2006/relationships/image" Target="../media/image124.png"/><Relationship Id="rId10" Type="http://schemas.openxmlformats.org/officeDocument/2006/relationships/image" Target="../media/image142.png"/><Relationship Id="rId4" Type="http://schemas.openxmlformats.org/officeDocument/2006/relationships/image" Target="../media/image87.png"/><Relationship Id="rId9" Type="http://schemas.openxmlformats.org/officeDocument/2006/relationships/image" Target="../media/image141.png"/><Relationship Id="rId1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5.png"/><Relationship Id="rId18" Type="http://schemas.openxmlformats.org/officeDocument/2006/relationships/image" Target="../media/image96.png"/><Relationship Id="rId3" Type="http://schemas.openxmlformats.org/officeDocument/2006/relationships/image" Target="../media/image79.png"/><Relationship Id="rId7" Type="http://schemas.openxmlformats.org/officeDocument/2006/relationships/image" Target="../media/image86.png"/><Relationship Id="rId12" Type="http://schemas.openxmlformats.org/officeDocument/2006/relationships/image" Target="../media/image94.png"/><Relationship Id="rId17" Type="http://schemas.openxmlformats.org/officeDocument/2006/relationships/image" Target="../media/image149.png"/><Relationship Id="rId2" Type="http://schemas.openxmlformats.org/officeDocument/2006/relationships/notesSlide" Target="../notesSlides/notesSlide81.xml"/><Relationship Id="rId16" Type="http://schemas.openxmlformats.org/officeDocument/2006/relationships/image" Target="../media/image148.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45.png"/><Relationship Id="rId5" Type="http://schemas.openxmlformats.org/officeDocument/2006/relationships/image" Target="../media/image71.png"/><Relationship Id="rId15" Type="http://schemas.openxmlformats.org/officeDocument/2006/relationships/image" Target="../media/image93.png"/><Relationship Id="rId10" Type="http://schemas.openxmlformats.org/officeDocument/2006/relationships/image" Target="../media/image146.png"/><Relationship Id="rId19" Type="http://schemas.openxmlformats.org/officeDocument/2006/relationships/image" Target="../media/image150.png"/><Relationship Id="rId4" Type="http://schemas.openxmlformats.org/officeDocument/2006/relationships/image" Target="../media/image87.png"/><Relationship Id="rId9" Type="http://schemas.openxmlformats.org/officeDocument/2006/relationships/image" Target="../media/image75.png"/><Relationship Id="rId14" Type="http://schemas.openxmlformats.org/officeDocument/2006/relationships/image" Target="../media/image147.png"/></Relationships>
</file>

<file path=ppt/slides/_rels/slide12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75.png"/><Relationship Id="rId3" Type="http://schemas.openxmlformats.org/officeDocument/2006/relationships/image" Target="../media/image79.png"/><Relationship Id="rId7" Type="http://schemas.openxmlformats.org/officeDocument/2006/relationships/image" Target="../media/image103.png"/><Relationship Id="rId12" Type="http://schemas.openxmlformats.org/officeDocument/2006/relationships/image" Target="../media/image74.png"/><Relationship Id="rId17" Type="http://schemas.openxmlformats.org/officeDocument/2006/relationships/image" Target="../media/image152.png"/><Relationship Id="rId2" Type="http://schemas.openxmlformats.org/officeDocument/2006/relationships/notesSlide" Target="../notesSlides/notesSlide82.xml"/><Relationship Id="rId16"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44.png"/><Relationship Id="rId5" Type="http://schemas.openxmlformats.org/officeDocument/2006/relationships/image" Target="../media/image71.png"/><Relationship Id="rId15" Type="http://schemas.openxmlformats.org/officeDocument/2006/relationships/image" Target="../media/image145.png"/><Relationship Id="rId10" Type="http://schemas.openxmlformats.org/officeDocument/2006/relationships/image" Target="../media/image143.png"/><Relationship Id="rId4" Type="http://schemas.openxmlformats.org/officeDocument/2006/relationships/image" Target="../media/image87.png"/><Relationship Id="rId9" Type="http://schemas.openxmlformats.org/officeDocument/2006/relationships/image" Target="../media/image142.png"/><Relationship Id="rId14" Type="http://schemas.openxmlformats.org/officeDocument/2006/relationships/image" Target="../media/image124.png"/></Relationships>
</file>

<file path=ppt/slides/_rels/slide12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75.png"/><Relationship Id="rId3" Type="http://schemas.openxmlformats.org/officeDocument/2006/relationships/image" Target="../media/image79.png"/><Relationship Id="rId7" Type="http://schemas.openxmlformats.org/officeDocument/2006/relationships/image" Target="../media/image103.png"/><Relationship Id="rId12" Type="http://schemas.openxmlformats.org/officeDocument/2006/relationships/image" Target="../media/image74.png"/><Relationship Id="rId17" Type="http://schemas.openxmlformats.org/officeDocument/2006/relationships/image" Target="../media/image82.png"/><Relationship Id="rId2" Type="http://schemas.openxmlformats.org/officeDocument/2006/relationships/notesSlide" Target="../notesSlides/notesSlide83.xml"/><Relationship Id="rId16"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44.png"/><Relationship Id="rId5" Type="http://schemas.openxmlformats.org/officeDocument/2006/relationships/image" Target="../media/image71.png"/><Relationship Id="rId15" Type="http://schemas.openxmlformats.org/officeDocument/2006/relationships/image" Target="../media/image145.png"/><Relationship Id="rId10" Type="http://schemas.openxmlformats.org/officeDocument/2006/relationships/image" Target="../media/image143.png"/><Relationship Id="rId4" Type="http://schemas.openxmlformats.org/officeDocument/2006/relationships/image" Target="../media/image87.png"/><Relationship Id="rId9" Type="http://schemas.openxmlformats.org/officeDocument/2006/relationships/image" Target="../media/image142.png"/><Relationship Id="rId14" Type="http://schemas.openxmlformats.org/officeDocument/2006/relationships/image" Target="../media/image124.png"/></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learn.microsoft.com/en-us/azure/azure-functions/durable/durable-functions-overview?tabs=in-process%2Cnodejs-v3%2Cv1-model&amp;pivots=csharp#fan-in-out" TargetMode="External"/><Relationship Id="rId7" Type="http://schemas.openxmlformats.org/officeDocument/2006/relationships/hyperlink" Target="https://learn.microsoft.com/en-us/azure/azure-functions/durable/durable-functions-overview?tabs=in-process%2Cnodejs-v3%2Cv1-model&amp;pivots=csharp#aggregator" TargetMode="External"/><Relationship Id="rId2" Type="http://schemas.openxmlformats.org/officeDocument/2006/relationships/hyperlink" Target="https://learn.microsoft.com/en-us/azure/azure-functions/durable/durable-functions-overview?tabs=in-process%2Cnodejs-v3%2Cv1-model&amp;pivots=csharp#chaining" TargetMode="External"/><Relationship Id="rId1" Type="http://schemas.openxmlformats.org/officeDocument/2006/relationships/slideLayout" Target="../slideLayouts/slideLayout2.xml"/><Relationship Id="rId6" Type="http://schemas.openxmlformats.org/officeDocument/2006/relationships/hyperlink" Target="https://learn.microsoft.com/en-us/azure/azure-functions/durable/durable-functions-overview?tabs=in-process%2Cnodejs-v3%2Cv1-model&amp;pivots=csharp#human" TargetMode="External"/><Relationship Id="rId11" Type="http://schemas.openxmlformats.org/officeDocument/2006/relationships/image" Target="../media/image28.png"/><Relationship Id="rId5" Type="http://schemas.openxmlformats.org/officeDocument/2006/relationships/hyperlink" Target="https://learn.microsoft.com/en-us/azure/azure-functions/durable/durable-functions-overview?tabs=in-process%2Cnodejs-v3%2Cv1-model&amp;pivots=csharp#monitoring" TargetMode="External"/><Relationship Id="rId10" Type="http://schemas.openxmlformats.org/officeDocument/2006/relationships/image" Target="../media/image27.png"/><Relationship Id="rId4" Type="http://schemas.openxmlformats.org/officeDocument/2006/relationships/hyperlink" Target="https://learn.microsoft.com/en-us/azure/azure-functions/durable/durable-functions-overview?tabs=in-process%2Cnodejs-v3%2Cv1-model&amp;pivots=csharp#async-http" TargetMode="Externa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zure-functions/durable/durable-functions-overview?tabs=in-process%2Cnodejs-v3%2Cv1-model&amp;pivots=csharp#fan-in-out" TargetMode="External"/><Relationship Id="rId7" Type="http://schemas.openxmlformats.org/officeDocument/2006/relationships/hyperlink" Target="https://learn.microsoft.com/en-us/azure/azure-functions/durable/durable-functions-overview?tabs=in-process%2Cnodejs-v3%2Cv1-model&amp;pivots=csharp#aggregator" TargetMode="External"/><Relationship Id="rId2" Type="http://schemas.openxmlformats.org/officeDocument/2006/relationships/hyperlink" Target="https://learn.microsoft.com/en-us/azure/azure-functions/durable/durable-functions-overview?tabs=in-process%2Cnodejs-v3%2Cv1-model&amp;pivots=csharp#chaining" TargetMode="External"/><Relationship Id="rId1" Type="http://schemas.openxmlformats.org/officeDocument/2006/relationships/slideLayout" Target="../slideLayouts/slideLayout2.xml"/><Relationship Id="rId6" Type="http://schemas.openxmlformats.org/officeDocument/2006/relationships/hyperlink" Target="https://learn.microsoft.com/en-us/azure/azure-functions/durable/durable-functions-overview?tabs=in-process%2Cnodejs-v3%2Cv1-model&amp;pivots=csharp#human" TargetMode="External"/><Relationship Id="rId5" Type="http://schemas.openxmlformats.org/officeDocument/2006/relationships/hyperlink" Target="https://learn.microsoft.com/en-us/azure/azure-functions/durable/durable-functions-overview?tabs=in-process%2Cnodejs-v3%2Cv1-model&amp;pivots=csharp#monitoring" TargetMode="External"/><Relationship Id="rId4" Type="http://schemas.openxmlformats.org/officeDocument/2006/relationships/hyperlink" Target="https://learn.microsoft.com/en-us/azure/azure-functions/durable/durable-functions-overview?tabs=in-process%2Cnodejs-v3%2Cv1-model&amp;pivots=csharp#async-htt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29.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71.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92.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92.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1.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75.png"/><Relationship Id="rId10"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76.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94.png"/><Relationship Id="rId12"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96.png"/></Relationships>
</file>

<file path=ppt/slides/_rels/slide8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94.png"/><Relationship Id="rId12"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76.png"/><Relationship Id="rId5" Type="http://schemas.openxmlformats.org/officeDocument/2006/relationships/image" Target="../media/image75.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96.png"/><Relationship Id="rId14" Type="http://schemas.openxmlformats.org/officeDocument/2006/relationships/image" Target="../media/image101.png"/></Relationships>
</file>

<file path=ppt/slides/_rels/slide8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9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71.png"/><Relationship Id="rId7" Type="http://schemas.openxmlformats.org/officeDocument/2006/relationships/image" Target="../media/image69.png"/><Relationship Id="rId12"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09.png"/><Relationship Id="rId4" Type="http://schemas.openxmlformats.org/officeDocument/2006/relationships/image" Target="../media/image79.png"/><Relationship Id="rId9" Type="http://schemas.openxmlformats.org/officeDocument/2006/relationships/image" Target="../media/image108.png"/><Relationship Id="rId14" Type="http://schemas.openxmlformats.org/officeDocument/2006/relationships/image" Target="../media/image102.png"/></Relationships>
</file>

<file path=ppt/slides/_rels/slide8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1.pn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1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1.png"/><Relationship Id="rId7" Type="http://schemas.openxmlformats.org/officeDocument/2006/relationships/image" Target="../media/image93.png"/><Relationship Id="rId12"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1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95.png"/></Relationships>
</file>

<file path=ppt/slides/_rels/slide9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1.png"/><Relationship Id="rId7" Type="http://schemas.openxmlformats.org/officeDocument/2006/relationships/image" Target="../media/image93.png"/><Relationship Id="rId12"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1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95.png"/></Relationships>
</file>

<file path=ppt/slides/_rels/slide9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11.png"/><Relationship Id="rId7" Type="http://schemas.openxmlformats.org/officeDocument/2006/relationships/image" Target="../media/image80.png"/><Relationship Id="rId12"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5.png"/><Relationship Id="rId5" Type="http://schemas.openxmlformats.org/officeDocument/2006/relationships/image" Target="../media/image81.png"/><Relationship Id="rId10" Type="http://schemas.openxmlformats.org/officeDocument/2006/relationships/image" Target="../media/image94.png"/><Relationship Id="rId4" Type="http://schemas.openxmlformats.org/officeDocument/2006/relationships/image" Target="../media/image112.png"/><Relationship Id="rId9"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82.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19.png"/><Relationship Id="rId3" Type="http://schemas.openxmlformats.org/officeDocument/2006/relationships/image" Target="../media/image111.png"/><Relationship Id="rId7" Type="http://schemas.openxmlformats.org/officeDocument/2006/relationships/image" Target="../media/image80.png"/><Relationship Id="rId12"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5.png"/><Relationship Id="rId5" Type="http://schemas.openxmlformats.org/officeDocument/2006/relationships/image" Target="../media/image81.png"/><Relationship Id="rId15" Type="http://schemas.openxmlformats.org/officeDocument/2006/relationships/image" Target="../media/image121.png"/><Relationship Id="rId10" Type="http://schemas.openxmlformats.org/officeDocument/2006/relationships/image" Target="../media/image94.png"/><Relationship Id="rId4" Type="http://schemas.openxmlformats.org/officeDocument/2006/relationships/image" Target="../media/image112.png"/><Relationship Id="rId9" Type="http://schemas.openxmlformats.org/officeDocument/2006/relationships/image" Target="../media/image93.png"/><Relationship Id="rId1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852ED-03AA-709D-66B6-A002CBAEEB85}"/>
              </a:ext>
            </a:extLst>
          </p:cNvPr>
          <p:cNvSpPr>
            <a:spLocks noGrp="1"/>
          </p:cNvSpPr>
          <p:nvPr>
            <p:ph type="body" idx="1"/>
          </p:nvPr>
        </p:nvSpPr>
        <p:spPr>
          <a:xfrm>
            <a:off x="315311" y="2729323"/>
            <a:ext cx="8418786" cy="1916250"/>
          </a:xfrm>
        </p:spPr>
        <p:txBody>
          <a:bodyPr>
            <a:normAutofit/>
          </a:bodyPr>
          <a:lstStyle/>
          <a:p>
            <a:pPr marL="114300" indent="0" algn="ctr">
              <a:buNone/>
            </a:pPr>
            <a:r>
              <a:rPr lang="en-US" sz="4400" b="1" dirty="0"/>
              <a:t>Rajneesh Hajela</a:t>
            </a:r>
          </a:p>
          <a:p>
            <a:pPr marL="114300" indent="0" algn="ctr">
              <a:buNone/>
            </a:pPr>
            <a:r>
              <a:rPr lang="en-US" sz="4400" b="1" dirty="0"/>
              <a:t>Microservices &amp; Azure Overview</a:t>
            </a:r>
          </a:p>
        </p:txBody>
      </p:sp>
      <p:pic>
        <p:nvPicPr>
          <p:cNvPr id="5" name="Picture 4" descr="A person in a plaid shirt&#10;&#10;Description automatically generated">
            <a:extLst>
              <a:ext uri="{FF2B5EF4-FFF2-40B4-BE49-F238E27FC236}">
                <a16:creationId xmlns:a16="http://schemas.microsoft.com/office/drawing/2014/main" id="{D99E7DA7-BB1E-5947-45B4-309BD3FEB49E}"/>
              </a:ext>
            </a:extLst>
          </p:cNvPr>
          <p:cNvPicPr>
            <a:picLocks noChangeAspect="1"/>
          </p:cNvPicPr>
          <p:nvPr/>
        </p:nvPicPr>
        <p:blipFill>
          <a:blip r:embed="rId2"/>
          <a:stretch>
            <a:fillRect/>
          </a:stretch>
        </p:blipFill>
        <p:spPr>
          <a:xfrm>
            <a:off x="9031013" y="2006162"/>
            <a:ext cx="2845676" cy="2845676"/>
          </a:xfrm>
          <a:prstGeom prst="rect">
            <a:avLst/>
          </a:prstGeom>
        </p:spPr>
      </p:pic>
    </p:spTree>
    <p:extLst>
      <p:ext uri="{BB962C8B-B14F-4D97-AF65-F5344CB8AC3E}">
        <p14:creationId xmlns:p14="http://schemas.microsoft.com/office/powerpoint/2010/main" val="1274529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7" descr="A diagram of a service&#10;&#10;Description automatically generated"/>
          <p:cNvPicPr preferRelativeResize="0">
            <a:picLocks noGrp="1"/>
          </p:cNvPicPr>
          <p:nvPr>
            <p:ph type="body" idx="1"/>
          </p:nvPr>
        </p:nvPicPr>
        <p:blipFill rotWithShape="1">
          <a:blip r:embed="rId3">
            <a:alphaModFix/>
          </a:blip>
          <a:srcRect/>
          <a:stretch/>
        </p:blipFill>
        <p:spPr>
          <a:xfrm>
            <a:off x="69011" y="307036"/>
            <a:ext cx="11490385" cy="6376078"/>
          </a:xfrm>
          <a:prstGeom prst="rect">
            <a:avLst/>
          </a:prstGeom>
          <a:noFill/>
          <a:ln>
            <a:noFill/>
          </a:ln>
        </p:spPr>
      </p:pic>
    </p:spTree>
    <p:extLst>
      <p:ext uri="{BB962C8B-B14F-4D97-AF65-F5344CB8AC3E}">
        <p14:creationId xmlns:p14="http://schemas.microsoft.com/office/powerpoint/2010/main" val="7529336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10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981" name="Google Shape;1981;p109"/>
          <p:cNvSpPr txBox="1">
            <a:spLocks noGrp="1"/>
          </p:cNvSpPr>
          <p:nvPr>
            <p:ph type="title"/>
          </p:nvPr>
        </p:nvSpPr>
        <p:spPr>
          <a:xfrm>
            <a:off x="838199" y="-8093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Release Pipelines</a:t>
            </a:r>
            <a:endParaRPr/>
          </a:p>
        </p:txBody>
      </p:sp>
      <p:pic>
        <p:nvPicPr>
          <p:cNvPr id="1982" name="Google Shape;1982;p109"/>
          <p:cNvPicPr preferRelativeResize="0"/>
          <p:nvPr/>
        </p:nvPicPr>
        <p:blipFill rotWithShape="1">
          <a:blip r:embed="rId3">
            <a:alphaModFix/>
          </a:blip>
          <a:srcRect/>
          <a:stretch/>
        </p:blipFill>
        <p:spPr>
          <a:xfrm>
            <a:off x="396460" y="788299"/>
            <a:ext cx="11639826" cy="528140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10"/>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988" name="Google Shape;1988;p110"/>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989" name="Google Shape;1989;p110"/>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Release Pipelines - </a:t>
            </a:r>
            <a:r>
              <a:rPr lang="en-US">
                <a:solidFill>
                  <a:srgbClr val="00B050"/>
                </a:solidFill>
              </a:rPr>
              <a:t>Releases</a:t>
            </a:r>
            <a:endParaRPr/>
          </a:p>
        </p:txBody>
      </p:sp>
      <p:pic>
        <p:nvPicPr>
          <p:cNvPr id="1990" name="Google Shape;1990;p110"/>
          <p:cNvPicPr preferRelativeResize="0"/>
          <p:nvPr/>
        </p:nvPicPr>
        <p:blipFill rotWithShape="1">
          <a:blip r:embed="rId3">
            <a:alphaModFix/>
          </a:blip>
          <a:srcRect/>
          <a:stretch/>
        </p:blipFill>
        <p:spPr>
          <a:xfrm>
            <a:off x="0" y="1252913"/>
            <a:ext cx="12192000" cy="43521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111"/>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996" name="Google Shape;1996;p111"/>
          <p:cNvSpPr txBox="1">
            <a:spLocks noGrp="1"/>
          </p:cNvSpPr>
          <p:nvPr>
            <p:ph type="title"/>
          </p:nvPr>
        </p:nvSpPr>
        <p:spPr>
          <a:xfrm>
            <a:off x="-147112" y="979463"/>
            <a:ext cx="1973870" cy="1278158"/>
          </a:xfrm>
          <a:prstGeom prst="rect">
            <a:avLst/>
          </a:prstGeom>
          <a:noFill/>
          <a:ln>
            <a:noFill/>
          </a:ln>
        </p:spPr>
        <p:txBody>
          <a:bodyPr spcFirstLastPara="1" wrap="square" lIns="109725" tIns="54850" rIns="109725" bIns="54850" anchor="ctr" anchorCtr="0">
            <a:noAutofit/>
          </a:bodyPr>
          <a:lstStyle/>
          <a:p>
            <a:pPr marL="0" lvl="0" indent="0" algn="l" rtl="0">
              <a:lnSpc>
                <a:spcPct val="90000"/>
              </a:lnSpc>
              <a:spcBef>
                <a:spcPts val="0"/>
              </a:spcBef>
              <a:spcAft>
                <a:spcPts val="0"/>
              </a:spcAft>
              <a:buClr>
                <a:srgbClr val="548135"/>
              </a:buClr>
              <a:buSzPts val="2500"/>
              <a:buFont typeface="Calibri"/>
              <a:buNone/>
            </a:pPr>
            <a:r>
              <a:rPr lang="en-US" sz="2500"/>
              <a:t>Azure AKS   </a:t>
            </a:r>
            <a:br>
              <a:rPr lang="en-US" sz="2500"/>
            </a:br>
            <a:r>
              <a:rPr lang="en-US" sz="2500">
                <a:solidFill>
                  <a:srgbClr val="0070C0"/>
                </a:solidFill>
              </a:rPr>
              <a:t>HTTP Application Routing </a:t>
            </a:r>
            <a:br>
              <a:rPr lang="en-US" sz="2500">
                <a:solidFill>
                  <a:srgbClr val="0070C0"/>
                </a:solidFill>
              </a:rPr>
            </a:br>
            <a:r>
              <a:rPr lang="en-US" sz="2500">
                <a:solidFill>
                  <a:srgbClr val="0070C0"/>
                </a:solidFill>
              </a:rPr>
              <a:t>Add On</a:t>
            </a:r>
            <a:br>
              <a:rPr lang="en-US" sz="2500">
                <a:solidFill>
                  <a:srgbClr val="0070C0"/>
                </a:solidFill>
              </a:rPr>
            </a:br>
            <a:r>
              <a:rPr lang="en-US" sz="2500">
                <a:solidFill>
                  <a:srgbClr val="00B050"/>
                </a:solidFill>
              </a:rPr>
              <a:t>Ingress  +</a:t>
            </a:r>
            <a:br>
              <a:rPr lang="en-US" sz="2500">
                <a:solidFill>
                  <a:srgbClr val="00B050"/>
                </a:solidFill>
              </a:rPr>
            </a:br>
            <a:r>
              <a:rPr lang="en-US" sz="2500">
                <a:solidFill>
                  <a:srgbClr val="00B050"/>
                </a:solidFill>
              </a:rPr>
              <a:t>External DNS</a:t>
            </a:r>
            <a:br>
              <a:rPr lang="en-US" sz="2500">
                <a:solidFill>
                  <a:srgbClr val="00B050"/>
                </a:solidFill>
              </a:rPr>
            </a:br>
            <a:r>
              <a:rPr lang="en-US" sz="1667">
                <a:solidFill>
                  <a:srgbClr val="C00000"/>
                </a:solidFill>
              </a:rPr>
              <a:t>(Automatic Install)</a:t>
            </a:r>
            <a:br>
              <a:rPr lang="en-US" sz="2500">
                <a:solidFill>
                  <a:srgbClr val="00B050"/>
                </a:solidFill>
              </a:rPr>
            </a:br>
            <a:endParaRPr sz="2500">
              <a:solidFill>
                <a:srgbClr val="00B050"/>
              </a:solidFill>
            </a:endParaRPr>
          </a:p>
        </p:txBody>
      </p:sp>
      <p:sp>
        <p:nvSpPr>
          <p:cNvPr id="1997" name="Google Shape;1997;p111"/>
          <p:cNvSpPr/>
          <p:nvPr/>
        </p:nvSpPr>
        <p:spPr>
          <a:xfrm>
            <a:off x="1809750" y="65345"/>
            <a:ext cx="10054167" cy="6231739"/>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998" name="Google Shape;1998;p111"/>
          <p:cNvSpPr txBox="1"/>
          <p:nvPr/>
        </p:nvSpPr>
        <p:spPr>
          <a:xfrm>
            <a:off x="1830585" y="62961"/>
            <a:ext cx="141010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999" name="Google Shape;1999;p111"/>
          <p:cNvSpPr/>
          <p:nvPr/>
        </p:nvSpPr>
        <p:spPr>
          <a:xfrm>
            <a:off x="4370917" y="242498"/>
            <a:ext cx="7302500" cy="585350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00" name="Google Shape;2000;p111"/>
          <p:cNvPicPr preferRelativeResize="0"/>
          <p:nvPr/>
        </p:nvPicPr>
        <p:blipFill rotWithShape="1">
          <a:blip r:embed="rId3">
            <a:alphaModFix/>
          </a:blip>
          <a:srcRect/>
          <a:stretch/>
        </p:blipFill>
        <p:spPr>
          <a:xfrm>
            <a:off x="11074751" y="296914"/>
            <a:ext cx="497798" cy="497798"/>
          </a:xfrm>
          <a:prstGeom prst="rect">
            <a:avLst/>
          </a:prstGeom>
          <a:noFill/>
          <a:ln>
            <a:noFill/>
          </a:ln>
        </p:spPr>
      </p:pic>
      <p:sp>
        <p:nvSpPr>
          <p:cNvPr id="2001" name="Google Shape;2001;p111"/>
          <p:cNvSpPr txBox="1"/>
          <p:nvPr/>
        </p:nvSpPr>
        <p:spPr>
          <a:xfrm>
            <a:off x="9211078" y="351898"/>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2002" name="Google Shape;2002;p111"/>
          <p:cNvPicPr preferRelativeResize="0"/>
          <p:nvPr/>
        </p:nvPicPr>
        <p:blipFill rotWithShape="1">
          <a:blip r:embed="rId4">
            <a:alphaModFix/>
          </a:blip>
          <a:srcRect/>
          <a:stretch/>
        </p:blipFill>
        <p:spPr>
          <a:xfrm>
            <a:off x="3358640" y="3803545"/>
            <a:ext cx="863341" cy="863341"/>
          </a:xfrm>
          <a:prstGeom prst="rect">
            <a:avLst/>
          </a:prstGeom>
          <a:noFill/>
          <a:ln>
            <a:noFill/>
          </a:ln>
        </p:spPr>
      </p:pic>
      <p:pic>
        <p:nvPicPr>
          <p:cNvPr id="2003" name="Google Shape;2003;p111"/>
          <p:cNvPicPr preferRelativeResize="0"/>
          <p:nvPr/>
        </p:nvPicPr>
        <p:blipFill rotWithShape="1">
          <a:blip r:embed="rId5">
            <a:alphaModFix/>
          </a:blip>
          <a:srcRect/>
          <a:stretch/>
        </p:blipFill>
        <p:spPr>
          <a:xfrm>
            <a:off x="1978272" y="3802060"/>
            <a:ext cx="863341" cy="863341"/>
          </a:xfrm>
          <a:prstGeom prst="rect">
            <a:avLst/>
          </a:prstGeom>
          <a:noFill/>
          <a:ln>
            <a:noFill/>
          </a:ln>
        </p:spPr>
      </p:pic>
      <p:sp>
        <p:nvSpPr>
          <p:cNvPr id="2004" name="Google Shape;2004;p111"/>
          <p:cNvSpPr txBox="1"/>
          <p:nvPr/>
        </p:nvSpPr>
        <p:spPr>
          <a:xfrm>
            <a:off x="1925698" y="4616140"/>
            <a:ext cx="100200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for Ingress</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Controller</a:t>
            </a:r>
            <a:endParaRPr/>
          </a:p>
        </p:txBody>
      </p:sp>
      <p:sp>
        <p:nvSpPr>
          <p:cNvPr id="2005" name="Google Shape;2005;p111"/>
          <p:cNvSpPr txBox="1"/>
          <p:nvPr/>
        </p:nvSpPr>
        <p:spPr>
          <a:xfrm>
            <a:off x="3104518" y="4733069"/>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sp>
        <p:nvSpPr>
          <p:cNvPr id="2006" name="Google Shape;2006;p111"/>
          <p:cNvSpPr/>
          <p:nvPr/>
        </p:nvSpPr>
        <p:spPr>
          <a:xfrm>
            <a:off x="4703879" y="3770419"/>
            <a:ext cx="2856748" cy="11490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07" name="Google Shape;2007;p111"/>
          <p:cNvPicPr preferRelativeResize="0"/>
          <p:nvPr/>
        </p:nvPicPr>
        <p:blipFill rotWithShape="1">
          <a:blip r:embed="rId6">
            <a:alphaModFix/>
          </a:blip>
          <a:srcRect/>
          <a:stretch/>
        </p:blipFill>
        <p:spPr>
          <a:xfrm>
            <a:off x="4703879" y="3843765"/>
            <a:ext cx="797108" cy="797100"/>
          </a:xfrm>
          <a:prstGeom prst="rect">
            <a:avLst/>
          </a:prstGeom>
          <a:noFill/>
          <a:ln>
            <a:noFill/>
          </a:ln>
        </p:spPr>
      </p:pic>
      <p:pic>
        <p:nvPicPr>
          <p:cNvPr id="2008" name="Google Shape;2008;p111"/>
          <p:cNvPicPr preferRelativeResize="0"/>
          <p:nvPr/>
        </p:nvPicPr>
        <p:blipFill rotWithShape="1">
          <a:blip r:embed="rId7">
            <a:alphaModFix/>
          </a:blip>
          <a:srcRect/>
          <a:stretch/>
        </p:blipFill>
        <p:spPr>
          <a:xfrm>
            <a:off x="5737612" y="3833918"/>
            <a:ext cx="799738" cy="799733"/>
          </a:xfrm>
          <a:prstGeom prst="rect">
            <a:avLst/>
          </a:prstGeom>
          <a:noFill/>
          <a:ln>
            <a:noFill/>
          </a:ln>
        </p:spPr>
      </p:pic>
      <p:pic>
        <p:nvPicPr>
          <p:cNvPr id="2009" name="Google Shape;2009;p111"/>
          <p:cNvPicPr preferRelativeResize="0"/>
          <p:nvPr/>
        </p:nvPicPr>
        <p:blipFill rotWithShape="1">
          <a:blip r:embed="rId8">
            <a:alphaModFix/>
          </a:blip>
          <a:srcRect/>
          <a:stretch/>
        </p:blipFill>
        <p:spPr>
          <a:xfrm>
            <a:off x="6760889" y="3802114"/>
            <a:ext cx="799738" cy="799733"/>
          </a:xfrm>
          <a:prstGeom prst="rect">
            <a:avLst/>
          </a:prstGeom>
          <a:noFill/>
          <a:ln>
            <a:noFill/>
          </a:ln>
        </p:spPr>
      </p:pic>
      <p:sp>
        <p:nvSpPr>
          <p:cNvPr id="2010" name="Google Shape;2010;p111"/>
          <p:cNvSpPr/>
          <p:nvPr/>
        </p:nvSpPr>
        <p:spPr>
          <a:xfrm>
            <a:off x="8608614" y="1461959"/>
            <a:ext cx="2856748" cy="13446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11" name="Google Shape;2011;p111"/>
          <p:cNvPicPr preferRelativeResize="0"/>
          <p:nvPr/>
        </p:nvPicPr>
        <p:blipFill rotWithShape="1">
          <a:blip r:embed="rId6">
            <a:alphaModFix/>
          </a:blip>
          <a:srcRect/>
          <a:stretch/>
        </p:blipFill>
        <p:spPr>
          <a:xfrm>
            <a:off x="8608614" y="1679723"/>
            <a:ext cx="797108" cy="797100"/>
          </a:xfrm>
          <a:prstGeom prst="rect">
            <a:avLst/>
          </a:prstGeom>
          <a:noFill/>
          <a:ln>
            <a:noFill/>
          </a:ln>
        </p:spPr>
      </p:pic>
      <p:pic>
        <p:nvPicPr>
          <p:cNvPr id="2012" name="Google Shape;2012;p111"/>
          <p:cNvPicPr preferRelativeResize="0"/>
          <p:nvPr/>
        </p:nvPicPr>
        <p:blipFill rotWithShape="1">
          <a:blip r:embed="rId7">
            <a:alphaModFix/>
          </a:blip>
          <a:srcRect/>
          <a:stretch/>
        </p:blipFill>
        <p:spPr>
          <a:xfrm>
            <a:off x="9642348" y="1669876"/>
            <a:ext cx="799738" cy="799733"/>
          </a:xfrm>
          <a:prstGeom prst="rect">
            <a:avLst/>
          </a:prstGeom>
          <a:noFill/>
          <a:ln>
            <a:noFill/>
          </a:ln>
        </p:spPr>
      </p:pic>
      <p:pic>
        <p:nvPicPr>
          <p:cNvPr id="2013" name="Google Shape;2013;p111"/>
          <p:cNvPicPr preferRelativeResize="0"/>
          <p:nvPr/>
        </p:nvPicPr>
        <p:blipFill rotWithShape="1">
          <a:blip r:embed="rId8">
            <a:alphaModFix/>
          </a:blip>
          <a:srcRect/>
          <a:stretch/>
        </p:blipFill>
        <p:spPr>
          <a:xfrm>
            <a:off x="10665625" y="1638073"/>
            <a:ext cx="799738" cy="799733"/>
          </a:xfrm>
          <a:prstGeom prst="rect">
            <a:avLst/>
          </a:prstGeom>
          <a:noFill/>
          <a:ln>
            <a:noFill/>
          </a:ln>
        </p:spPr>
      </p:pic>
      <p:pic>
        <p:nvPicPr>
          <p:cNvPr id="2014" name="Google Shape;2014;p111" descr="User"/>
          <p:cNvPicPr preferRelativeResize="0"/>
          <p:nvPr/>
        </p:nvPicPr>
        <p:blipFill rotWithShape="1">
          <a:blip r:embed="rId9">
            <a:alphaModFix/>
          </a:blip>
          <a:srcRect/>
          <a:stretch/>
        </p:blipFill>
        <p:spPr>
          <a:xfrm>
            <a:off x="60828" y="3864468"/>
            <a:ext cx="762000" cy="762000"/>
          </a:xfrm>
          <a:prstGeom prst="rect">
            <a:avLst/>
          </a:prstGeom>
          <a:noFill/>
          <a:ln>
            <a:noFill/>
          </a:ln>
        </p:spPr>
      </p:pic>
      <p:cxnSp>
        <p:nvCxnSpPr>
          <p:cNvPr id="2015" name="Google Shape;2015;p111"/>
          <p:cNvCxnSpPr>
            <a:stCxn id="2014" idx="3"/>
            <a:endCxn id="2003" idx="1"/>
          </p:cNvCxnSpPr>
          <p:nvPr/>
        </p:nvCxnSpPr>
        <p:spPr>
          <a:xfrm rot="10800000" flipH="1">
            <a:off x="822828" y="4233768"/>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2016" name="Google Shape;2016;p111"/>
          <p:cNvSpPr txBox="1"/>
          <p:nvPr/>
        </p:nvSpPr>
        <p:spPr>
          <a:xfrm>
            <a:off x="155938" y="4518727"/>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2017" name="Google Shape;2017;p111"/>
          <p:cNvCxnSpPr>
            <a:stCxn id="2003" idx="3"/>
            <a:endCxn id="2002" idx="1"/>
          </p:cNvCxnSpPr>
          <p:nvPr/>
        </p:nvCxnSpPr>
        <p:spPr>
          <a:xfrm>
            <a:off x="2841613" y="4233731"/>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2018" name="Google Shape;2018;p111"/>
          <p:cNvCxnSpPr>
            <a:stCxn id="2002" idx="3"/>
            <a:endCxn id="2007" idx="1"/>
          </p:cNvCxnSpPr>
          <p:nvPr/>
        </p:nvCxnSpPr>
        <p:spPr>
          <a:xfrm>
            <a:off x="4221981" y="4235216"/>
            <a:ext cx="481800" cy="7200"/>
          </a:xfrm>
          <a:prstGeom prst="straightConnector1">
            <a:avLst/>
          </a:prstGeom>
          <a:noFill/>
          <a:ln w="25400" cap="flat" cmpd="sng">
            <a:solidFill>
              <a:srgbClr val="0070C0"/>
            </a:solidFill>
            <a:prstDash val="solid"/>
            <a:miter lim="800000"/>
            <a:headEnd type="none" w="sm" len="sm"/>
            <a:tailEnd type="triangle" w="med" len="med"/>
          </a:ln>
        </p:spPr>
      </p:cxnSp>
      <p:cxnSp>
        <p:nvCxnSpPr>
          <p:cNvPr id="2019" name="Google Shape;2019;p111"/>
          <p:cNvCxnSpPr/>
          <p:nvPr/>
        </p:nvCxnSpPr>
        <p:spPr>
          <a:xfrm>
            <a:off x="5483099" y="4341049"/>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2020" name="Google Shape;2020;p111"/>
          <p:cNvCxnSpPr/>
          <p:nvPr/>
        </p:nvCxnSpPr>
        <p:spPr>
          <a:xfrm>
            <a:off x="9387835" y="21993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2021" name="Google Shape;2021;p111"/>
          <p:cNvCxnSpPr/>
          <p:nvPr/>
        </p:nvCxnSpPr>
        <p:spPr>
          <a:xfrm rot="10800000">
            <a:off x="6537349" y="4341049"/>
            <a:ext cx="223540" cy="0"/>
          </a:xfrm>
          <a:prstGeom prst="straightConnector1">
            <a:avLst/>
          </a:prstGeom>
          <a:noFill/>
          <a:ln w="25400" cap="flat" cmpd="sng">
            <a:solidFill>
              <a:srgbClr val="7030A0"/>
            </a:solidFill>
            <a:prstDash val="solid"/>
            <a:miter lim="800000"/>
            <a:headEnd type="none" w="sm" len="sm"/>
            <a:tailEnd type="triangle" w="med" len="med"/>
          </a:ln>
        </p:spPr>
      </p:cxnSp>
      <p:cxnSp>
        <p:nvCxnSpPr>
          <p:cNvPr id="2022" name="Google Shape;2022;p111"/>
          <p:cNvCxnSpPr/>
          <p:nvPr/>
        </p:nvCxnSpPr>
        <p:spPr>
          <a:xfrm flipH="1">
            <a:off x="10396087" y="2199374"/>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2023" name="Google Shape;2023;p111"/>
          <p:cNvSpPr/>
          <p:nvPr/>
        </p:nvSpPr>
        <p:spPr>
          <a:xfrm>
            <a:off x="7953643" y="3770419"/>
            <a:ext cx="3477768" cy="11871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24" name="Google Shape;2024;p111"/>
          <p:cNvPicPr preferRelativeResize="0"/>
          <p:nvPr/>
        </p:nvPicPr>
        <p:blipFill rotWithShape="1">
          <a:blip r:embed="rId10">
            <a:alphaModFix/>
          </a:blip>
          <a:srcRect/>
          <a:stretch/>
        </p:blipFill>
        <p:spPr>
          <a:xfrm>
            <a:off x="7973314" y="3899744"/>
            <a:ext cx="797108" cy="797100"/>
          </a:xfrm>
          <a:prstGeom prst="rect">
            <a:avLst/>
          </a:prstGeom>
          <a:noFill/>
          <a:ln>
            <a:noFill/>
          </a:ln>
        </p:spPr>
      </p:pic>
      <p:sp>
        <p:nvSpPr>
          <p:cNvPr id="2025" name="Google Shape;2025;p111"/>
          <p:cNvSpPr/>
          <p:nvPr/>
        </p:nvSpPr>
        <p:spPr>
          <a:xfrm>
            <a:off x="9008362" y="3982686"/>
            <a:ext cx="2292963" cy="629533"/>
          </a:xfrm>
          <a:prstGeom prst="rect">
            <a:avLst/>
          </a:pr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33">
                <a:solidFill>
                  <a:srgbClr val="FFFF00"/>
                </a:solidFill>
                <a:latin typeface="Calibri"/>
                <a:ea typeface="Calibri"/>
                <a:cs typeface="Calibri"/>
                <a:sym typeface="Calibri"/>
              </a:rPr>
              <a:t>app1</a:t>
            </a:r>
            <a:r>
              <a:rPr lang="en-US" sz="1333">
                <a:solidFill>
                  <a:schemeClr val="lt1"/>
                </a:solidFill>
                <a:latin typeface="Calibri"/>
                <a:ea typeface="Calibri"/>
                <a:cs typeface="Calibri"/>
                <a:sym typeface="Calibri"/>
              </a:rPr>
              <a:t>.7b8803340f38495c8402.centralus.aksapp.io</a:t>
            </a:r>
            <a:endParaRPr/>
          </a:p>
        </p:txBody>
      </p:sp>
      <p:cxnSp>
        <p:nvCxnSpPr>
          <p:cNvPr id="2026" name="Google Shape;2026;p111"/>
          <p:cNvCxnSpPr>
            <a:stCxn id="2008" idx="2"/>
            <a:endCxn id="2024" idx="2"/>
          </p:cNvCxnSpPr>
          <p:nvPr/>
        </p:nvCxnSpPr>
        <p:spPr>
          <a:xfrm rot="-5400000" flipH="1">
            <a:off x="7223031" y="3548101"/>
            <a:ext cx="63300" cy="2234400"/>
          </a:xfrm>
          <a:prstGeom prst="bentConnector3">
            <a:avLst>
              <a:gd name="adj1" fmla="val 594490"/>
            </a:avLst>
          </a:prstGeom>
          <a:noFill/>
          <a:ln w="25400" cap="flat" cmpd="sng">
            <a:solidFill>
              <a:srgbClr val="0070C0"/>
            </a:solidFill>
            <a:prstDash val="solid"/>
            <a:miter lim="800000"/>
            <a:headEnd type="none" w="sm" len="sm"/>
            <a:tailEnd type="triangle" w="med" len="med"/>
          </a:ln>
        </p:spPr>
      </p:cxnSp>
      <p:cxnSp>
        <p:nvCxnSpPr>
          <p:cNvPr id="2027" name="Google Shape;2027;p111"/>
          <p:cNvCxnSpPr>
            <a:stCxn id="2024" idx="3"/>
            <a:endCxn id="2025" idx="1"/>
          </p:cNvCxnSpPr>
          <p:nvPr/>
        </p:nvCxnSpPr>
        <p:spPr>
          <a:xfrm rot="10800000" flipH="1">
            <a:off x="8770422" y="4297394"/>
            <a:ext cx="237900" cy="900"/>
          </a:xfrm>
          <a:prstGeom prst="straightConnector1">
            <a:avLst/>
          </a:prstGeom>
          <a:noFill/>
          <a:ln w="25400" cap="flat" cmpd="sng">
            <a:solidFill>
              <a:srgbClr val="0070C0"/>
            </a:solidFill>
            <a:prstDash val="solid"/>
            <a:miter lim="800000"/>
            <a:headEnd type="none" w="sm" len="sm"/>
            <a:tailEnd type="triangle" w="med" len="med"/>
          </a:ln>
        </p:spPr>
      </p:cxnSp>
      <p:cxnSp>
        <p:nvCxnSpPr>
          <p:cNvPr id="2028" name="Google Shape;2028;p111"/>
          <p:cNvCxnSpPr>
            <a:stCxn id="2025" idx="3"/>
            <a:endCxn id="2011" idx="1"/>
          </p:cNvCxnSpPr>
          <p:nvPr/>
        </p:nvCxnSpPr>
        <p:spPr>
          <a:xfrm rot="10800000">
            <a:off x="8608525" y="2078353"/>
            <a:ext cx="2692800" cy="2219100"/>
          </a:xfrm>
          <a:prstGeom prst="bentConnector5">
            <a:avLst>
              <a:gd name="adj1" fmla="val -7075"/>
              <a:gd name="adj2" fmla="val 48114"/>
              <a:gd name="adj3" fmla="val 107071"/>
            </a:avLst>
          </a:prstGeom>
          <a:noFill/>
          <a:ln w="25400" cap="flat" cmpd="sng">
            <a:solidFill>
              <a:srgbClr val="0070C0"/>
            </a:solidFill>
            <a:prstDash val="solid"/>
            <a:miter lim="800000"/>
            <a:headEnd type="none" w="sm" len="sm"/>
            <a:tailEnd type="triangle" w="med" len="med"/>
          </a:ln>
        </p:spPr>
      </p:cxnSp>
      <p:sp>
        <p:nvSpPr>
          <p:cNvPr id="2029" name="Google Shape;2029;p111"/>
          <p:cNvSpPr txBox="1"/>
          <p:nvPr/>
        </p:nvSpPr>
        <p:spPr>
          <a:xfrm>
            <a:off x="5278307" y="4610795"/>
            <a:ext cx="156382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Controller</a:t>
            </a:r>
            <a:endParaRPr/>
          </a:p>
        </p:txBody>
      </p:sp>
      <p:sp>
        <p:nvSpPr>
          <p:cNvPr id="2030" name="Google Shape;2030;p111"/>
          <p:cNvSpPr txBox="1"/>
          <p:nvPr/>
        </p:nvSpPr>
        <p:spPr>
          <a:xfrm>
            <a:off x="8983888" y="4644156"/>
            <a:ext cx="13412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Service</a:t>
            </a:r>
            <a:endParaRPr/>
          </a:p>
        </p:txBody>
      </p:sp>
      <p:sp>
        <p:nvSpPr>
          <p:cNvPr id="2031" name="Google Shape;2031;p111"/>
          <p:cNvSpPr txBox="1"/>
          <p:nvPr/>
        </p:nvSpPr>
        <p:spPr>
          <a:xfrm>
            <a:off x="9447703" y="2492685"/>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pic>
        <p:nvPicPr>
          <p:cNvPr id="2032" name="Google Shape;2032;p111"/>
          <p:cNvPicPr preferRelativeResize="0"/>
          <p:nvPr/>
        </p:nvPicPr>
        <p:blipFill rotWithShape="1">
          <a:blip r:embed="rId11">
            <a:alphaModFix/>
          </a:blip>
          <a:srcRect/>
          <a:stretch/>
        </p:blipFill>
        <p:spPr>
          <a:xfrm>
            <a:off x="2037517" y="1033394"/>
            <a:ext cx="744850" cy="744850"/>
          </a:xfrm>
          <a:prstGeom prst="rect">
            <a:avLst/>
          </a:prstGeom>
          <a:noFill/>
          <a:ln>
            <a:noFill/>
          </a:ln>
        </p:spPr>
      </p:pic>
      <p:sp>
        <p:nvSpPr>
          <p:cNvPr id="2033" name="Google Shape;2033;p111"/>
          <p:cNvSpPr/>
          <p:nvPr/>
        </p:nvSpPr>
        <p:spPr>
          <a:xfrm>
            <a:off x="4709719" y="2344636"/>
            <a:ext cx="2856748" cy="11025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34" name="Google Shape;2034;p111"/>
          <p:cNvPicPr preferRelativeResize="0"/>
          <p:nvPr/>
        </p:nvPicPr>
        <p:blipFill rotWithShape="1">
          <a:blip r:embed="rId6">
            <a:alphaModFix/>
          </a:blip>
          <a:srcRect/>
          <a:stretch/>
        </p:blipFill>
        <p:spPr>
          <a:xfrm>
            <a:off x="4715247" y="2432052"/>
            <a:ext cx="797108" cy="797100"/>
          </a:xfrm>
          <a:prstGeom prst="rect">
            <a:avLst/>
          </a:prstGeom>
          <a:noFill/>
          <a:ln>
            <a:noFill/>
          </a:ln>
        </p:spPr>
      </p:pic>
      <p:pic>
        <p:nvPicPr>
          <p:cNvPr id="2035" name="Google Shape;2035;p111"/>
          <p:cNvPicPr preferRelativeResize="0"/>
          <p:nvPr/>
        </p:nvPicPr>
        <p:blipFill rotWithShape="1">
          <a:blip r:embed="rId7">
            <a:alphaModFix/>
          </a:blip>
          <a:srcRect/>
          <a:stretch/>
        </p:blipFill>
        <p:spPr>
          <a:xfrm>
            <a:off x="5748980" y="2422204"/>
            <a:ext cx="799738" cy="799733"/>
          </a:xfrm>
          <a:prstGeom prst="rect">
            <a:avLst/>
          </a:prstGeom>
          <a:noFill/>
          <a:ln>
            <a:noFill/>
          </a:ln>
        </p:spPr>
      </p:pic>
      <p:pic>
        <p:nvPicPr>
          <p:cNvPr id="2036" name="Google Shape;2036;p111"/>
          <p:cNvPicPr preferRelativeResize="0"/>
          <p:nvPr/>
        </p:nvPicPr>
        <p:blipFill rotWithShape="1">
          <a:blip r:embed="rId8">
            <a:alphaModFix/>
          </a:blip>
          <a:srcRect/>
          <a:stretch/>
        </p:blipFill>
        <p:spPr>
          <a:xfrm>
            <a:off x="6772258" y="2390401"/>
            <a:ext cx="799738" cy="799733"/>
          </a:xfrm>
          <a:prstGeom prst="rect">
            <a:avLst/>
          </a:prstGeom>
          <a:noFill/>
          <a:ln>
            <a:noFill/>
          </a:ln>
        </p:spPr>
      </p:pic>
      <p:cxnSp>
        <p:nvCxnSpPr>
          <p:cNvPr id="2037" name="Google Shape;2037;p111"/>
          <p:cNvCxnSpPr/>
          <p:nvPr/>
        </p:nvCxnSpPr>
        <p:spPr>
          <a:xfrm>
            <a:off x="5500987" y="2919554"/>
            <a:ext cx="254513" cy="0"/>
          </a:xfrm>
          <a:prstGeom prst="straightConnector1">
            <a:avLst/>
          </a:prstGeom>
          <a:noFill/>
          <a:ln w="25400" cap="flat" cmpd="sng">
            <a:solidFill>
              <a:srgbClr val="C00000"/>
            </a:solidFill>
            <a:prstDash val="solid"/>
            <a:miter lim="800000"/>
            <a:headEnd type="none" w="sm" len="sm"/>
            <a:tailEnd type="triangle" w="med" len="med"/>
          </a:ln>
        </p:spPr>
      </p:cxnSp>
      <p:cxnSp>
        <p:nvCxnSpPr>
          <p:cNvPr id="2038" name="Google Shape;2038;p111"/>
          <p:cNvCxnSpPr/>
          <p:nvPr/>
        </p:nvCxnSpPr>
        <p:spPr>
          <a:xfrm rot="10800000">
            <a:off x="6548718" y="2929336"/>
            <a:ext cx="223540" cy="0"/>
          </a:xfrm>
          <a:prstGeom prst="straightConnector1">
            <a:avLst/>
          </a:prstGeom>
          <a:noFill/>
          <a:ln w="25400" cap="flat" cmpd="sng">
            <a:solidFill>
              <a:srgbClr val="7030A0"/>
            </a:solidFill>
            <a:prstDash val="solid"/>
            <a:miter lim="800000"/>
            <a:headEnd type="none" w="sm" len="sm"/>
            <a:tailEnd type="triangle" w="med" len="med"/>
          </a:ln>
        </p:spPr>
      </p:cxnSp>
      <p:sp>
        <p:nvSpPr>
          <p:cNvPr id="2039" name="Google Shape;2039;p111"/>
          <p:cNvSpPr txBox="1"/>
          <p:nvPr/>
        </p:nvSpPr>
        <p:spPr>
          <a:xfrm>
            <a:off x="4589739" y="5086314"/>
            <a:ext cx="3237746" cy="361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50">
                <a:solidFill>
                  <a:srgbClr val="00B050"/>
                </a:solidFill>
                <a:latin typeface="Calibri"/>
                <a:ea typeface="Calibri"/>
                <a:cs typeface="Calibri"/>
                <a:sym typeface="Calibri"/>
              </a:rPr>
              <a:t>HTTP Application Routing Add On</a:t>
            </a:r>
            <a:endParaRPr/>
          </a:p>
        </p:txBody>
      </p:sp>
      <p:sp>
        <p:nvSpPr>
          <p:cNvPr id="2040" name="Google Shape;2040;p111"/>
          <p:cNvSpPr txBox="1"/>
          <p:nvPr/>
        </p:nvSpPr>
        <p:spPr>
          <a:xfrm>
            <a:off x="1900084" y="1778279"/>
            <a:ext cx="1071068"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DNS Zones</a:t>
            </a:r>
            <a:endParaRPr/>
          </a:p>
        </p:txBody>
      </p:sp>
      <p:cxnSp>
        <p:nvCxnSpPr>
          <p:cNvPr id="2041" name="Google Shape;2041;p111"/>
          <p:cNvCxnSpPr>
            <a:stCxn id="2035" idx="0"/>
            <a:endCxn id="2032" idx="0"/>
          </p:cNvCxnSpPr>
          <p:nvPr/>
        </p:nvCxnSpPr>
        <p:spPr>
          <a:xfrm rot="5400000" flipH="1">
            <a:off x="3585049" y="-141596"/>
            <a:ext cx="1388700" cy="3738900"/>
          </a:xfrm>
          <a:prstGeom prst="bentConnector3">
            <a:avLst>
              <a:gd name="adj1" fmla="val 113726"/>
            </a:avLst>
          </a:prstGeom>
          <a:noFill/>
          <a:ln w="25400" cap="flat" cmpd="sng">
            <a:solidFill>
              <a:srgbClr val="C00000"/>
            </a:solidFill>
            <a:prstDash val="solid"/>
            <a:miter lim="800000"/>
            <a:headEnd type="none" w="sm" len="sm"/>
            <a:tailEnd type="triangle" w="med" len="med"/>
          </a:ln>
        </p:spPr>
      </p:cxnSp>
      <p:sp>
        <p:nvSpPr>
          <p:cNvPr id="2042" name="Google Shape;2042;p111"/>
          <p:cNvSpPr/>
          <p:nvPr/>
        </p:nvSpPr>
        <p:spPr>
          <a:xfrm>
            <a:off x="99092" y="3613831"/>
            <a:ext cx="3642023" cy="2974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33">
                <a:solidFill>
                  <a:srgbClr val="0070C0"/>
                </a:solidFill>
                <a:latin typeface="Calibri"/>
                <a:ea typeface="Calibri"/>
                <a:cs typeface="Calibri"/>
                <a:sym typeface="Calibri"/>
              </a:rPr>
              <a:t>app1.7b8803340f38495c8402.centralus.aksapp.io</a:t>
            </a:r>
            <a:endParaRPr/>
          </a:p>
        </p:txBody>
      </p:sp>
      <p:sp>
        <p:nvSpPr>
          <p:cNvPr id="2043" name="Google Shape;2043;p111"/>
          <p:cNvSpPr/>
          <p:nvPr/>
        </p:nvSpPr>
        <p:spPr>
          <a:xfrm>
            <a:off x="4512135" y="2182944"/>
            <a:ext cx="3295751" cy="3321642"/>
          </a:xfrm>
          <a:prstGeom prst="rect">
            <a:avLst/>
          </a:prstGeom>
          <a:noFill/>
          <a:ln w="92075" cap="sq" cmpd="sng">
            <a:solidFill>
              <a:srgbClr val="00B0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044" name="Google Shape;2044;p111"/>
          <p:cNvSpPr txBox="1"/>
          <p:nvPr/>
        </p:nvSpPr>
        <p:spPr>
          <a:xfrm>
            <a:off x="5530310" y="3142331"/>
            <a:ext cx="119949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External DNS</a:t>
            </a:r>
            <a:endParaRPr/>
          </a:p>
        </p:txBody>
      </p:sp>
      <p:sp>
        <p:nvSpPr>
          <p:cNvPr id="2045" name="Google Shape;2045;p111"/>
          <p:cNvSpPr/>
          <p:nvPr/>
        </p:nvSpPr>
        <p:spPr>
          <a:xfrm>
            <a:off x="2656773" y="578194"/>
            <a:ext cx="3642023" cy="2974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app1.7b8803340f38495c8402.centralus.aksapp.io</a:t>
            </a:r>
            <a:endParaRPr/>
          </a:p>
        </p:txBody>
      </p:sp>
      <p:cxnSp>
        <p:nvCxnSpPr>
          <p:cNvPr id="2046" name="Google Shape;2046;p111"/>
          <p:cNvCxnSpPr>
            <a:stCxn id="2024" idx="0"/>
            <a:endCxn id="2034" idx="1"/>
          </p:cNvCxnSpPr>
          <p:nvPr/>
        </p:nvCxnSpPr>
        <p:spPr>
          <a:xfrm rot="5400000" flipH="1">
            <a:off x="6008918" y="1536794"/>
            <a:ext cx="1069200" cy="3656700"/>
          </a:xfrm>
          <a:prstGeom prst="bentConnector4">
            <a:avLst>
              <a:gd name="adj1" fmla="val 31359"/>
              <a:gd name="adj2" fmla="val 102573"/>
            </a:avLst>
          </a:prstGeom>
          <a:noFill/>
          <a:ln w="25400" cap="flat" cmpd="sng">
            <a:solidFill>
              <a:srgbClr val="C00000"/>
            </a:solidFill>
            <a:prstDash val="solid"/>
            <a:miter lim="800000"/>
            <a:headEnd type="none" w="sm" len="sm"/>
            <a:tailEnd type="triangle" w="med" len="med"/>
          </a:ln>
        </p:spPr>
      </p:cxnSp>
      <p:sp>
        <p:nvSpPr>
          <p:cNvPr id="2047" name="Google Shape;2047;p111"/>
          <p:cNvSpPr/>
          <p:nvPr/>
        </p:nvSpPr>
        <p:spPr>
          <a:xfrm>
            <a:off x="2694494" y="1250534"/>
            <a:ext cx="3250890" cy="2974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33">
                <a:solidFill>
                  <a:srgbClr val="00B050"/>
                </a:solidFill>
                <a:latin typeface="Calibri"/>
                <a:ea typeface="Calibri"/>
                <a:cs typeface="Calibri"/>
                <a:sym typeface="Calibri"/>
              </a:rPr>
              <a:t>7b8803340f38495c8402.centralus.aksapp.io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11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053" name="Google Shape;2053;p112"/>
          <p:cNvSpPr txBox="1">
            <a:spLocks noGrp="1"/>
          </p:cNvSpPr>
          <p:nvPr>
            <p:ph type="title"/>
          </p:nvPr>
        </p:nvSpPr>
        <p:spPr>
          <a:xfrm>
            <a:off x="838200" y="-125783"/>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AKS Cluster Access</a:t>
            </a:r>
            <a:endParaRPr/>
          </a:p>
        </p:txBody>
      </p:sp>
      <p:sp>
        <p:nvSpPr>
          <p:cNvPr id="2054" name="Google Shape;2054;p112"/>
          <p:cNvSpPr/>
          <p:nvPr/>
        </p:nvSpPr>
        <p:spPr>
          <a:xfrm>
            <a:off x="9765860" y="1173703"/>
            <a:ext cx="2201041" cy="1197740"/>
          </a:xfrm>
          <a:prstGeom prst="rect">
            <a:avLst/>
          </a:prstGeom>
          <a:solidFill>
            <a:srgbClr val="C4E0B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Cluster - 1</a:t>
            </a:r>
            <a:endParaRPr/>
          </a:p>
        </p:txBody>
      </p:sp>
      <p:sp>
        <p:nvSpPr>
          <p:cNvPr id="2055" name="Google Shape;2055;p112"/>
          <p:cNvSpPr/>
          <p:nvPr/>
        </p:nvSpPr>
        <p:spPr>
          <a:xfrm>
            <a:off x="9765861" y="4694621"/>
            <a:ext cx="2201041" cy="1197740"/>
          </a:xfrm>
          <a:prstGeom prst="rect">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Cluster - 2</a:t>
            </a:r>
            <a:endParaRPr/>
          </a:p>
        </p:txBody>
      </p:sp>
      <p:pic>
        <p:nvPicPr>
          <p:cNvPr id="2056" name="Google Shape;2056;p112" descr="User"/>
          <p:cNvPicPr preferRelativeResize="0"/>
          <p:nvPr/>
        </p:nvPicPr>
        <p:blipFill rotWithShape="1">
          <a:blip r:embed="rId3">
            <a:alphaModFix/>
          </a:blip>
          <a:srcRect/>
          <a:stretch/>
        </p:blipFill>
        <p:spPr>
          <a:xfrm>
            <a:off x="280276" y="3143859"/>
            <a:ext cx="762000" cy="762000"/>
          </a:xfrm>
          <a:prstGeom prst="rect">
            <a:avLst/>
          </a:prstGeom>
          <a:noFill/>
          <a:ln>
            <a:noFill/>
          </a:ln>
        </p:spPr>
      </p:pic>
      <p:sp>
        <p:nvSpPr>
          <p:cNvPr id="2057" name="Google Shape;2057;p112"/>
          <p:cNvSpPr/>
          <p:nvPr/>
        </p:nvSpPr>
        <p:spPr>
          <a:xfrm>
            <a:off x="2275052" y="3301516"/>
            <a:ext cx="1445173" cy="446689"/>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a:t>
            </a:r>
            <a:endParaRPr sz="1500">
              <a:solidFill>
                <a:schemeClr val="lt1"/>
              </a:solidFill>
              <a:latin typeface="Calibri"/>
              <a:ea typeface="Calibri"/>
              <a:cs typeface="Calibri"/>
              <a:sym typeface="Calibri"/>
            </a:endParaRPr>
          </a:p>
        </p:txBody>
      </p:sp>
      <p:sp>
        <p:nvSpPr>
          <p:cNvPr id="2058" name="Google Shape;2058;p112"/>
          <p:cNvSpPr/>
          <p:nvPr/>
        </p:nvSpPr>
        <p:spPr>
          <a:xfrm>
            <a:off x="4532587" y="3312295"/>
            <a:ext cx="1799897" cy="446689"/>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Current Context</a:t>
            </a:r>
            <a:endParaRPr/>
          </a:p>
        </p:txBody>
      </p:sp>
      <p:sp>
        <p:nvSpPr>
          <p:cNvPr id="2059" name="Google Shape;2059;p112"/>
          <p:cNvSpPr/>
          <p:nvPr/>
        </p:nvSpPr>
        <p:spPr>
          <a:xfrm>
            <a:off x="7322207" y="2420171"/>
            <a:ext cx="1550277" cy="446689"/>
          </a:xfrm>
          <a:prstGeom prst="rect">
            <a:avLst/>
          </a:prstGeom>
          <a:solidFill>
            <a:srgbClr val="C4E0B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Cluster-1</a:t>
            </a:r>
            <a:endParaRPr/>
          </a:p>
        </p:txBody>
      </p:sp>
      <p:sp>
        <p:nvSpPr>
          <p:cNvPr id="2060" name="Google Shape;2060;p112"/>
          <p:cNvSpPr/>
          <p:nvPr/>
        </p:nvSpPr>
        <p:spPr>
          <a:xfrm>
            <a:off x="7322207" y="4247932"/>
            <a:ext cx="1550277" cy="446689"/>
          </a:xfrm>
          <a:prstGeom prst="rect">
            <a:avLst/>
          </a:prstGeom>
          <a:solidFill>
            <a:srgbClr val="FEE5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Cluster-2</a:t>
            </a:r>
            <a:endParaRPr/>
          </a:p>
        </p:txBody>
      </p:sp>
      <p:cxnSp>
        <p:nvCxnSpPr>
          <p:cNvPr id="2061" name="Google Shape;2061;p112"/>
          <p:cNvCxnSpPr>
            <a:stCxn id="2056" idx="3"/>
            <a:endCxn id="2057" idx="1"/>
          </p:cNvCxnSpPr>
          <p:nvPr/>
        </p:nvCxnSpPr>
        <p:spPr>
          <a:xfrm>
            <a:off x="1042276" y="3524859"/>
            <a:ext cx="1232700" cy="0"/>
          </a:xfrm>
          <a:prstGeom prst="straightConnector1">
            <a:avLst/>
          </a:prstGeom>
          <a:noFill/>
          <a:ln w="25400" cap="flat" cmpd="sng">
            <a:solidFill>
              <a:schemeClr val="dk1"/>
            </a:solidFill>
            <a:prstDash val="solid"/>
            <a:miter lim="800000"/>
            <a:headEnd type="none" w="sm" len="sm"/>
            <a:tailEnd type="triangle" w="med" len="med"/>
          </a:ln>
        </p:spPr>
      </p:cxnSp>
      <p:cxnSp>
        <p:nvCxnSpPr>
          <p:cNvPr id="2062" name="Google Shape;2062;p112"/>
          <p:cNvCxnSpPr>
            <a:stCxn id="2057" idx="3"/>
            <a:endCxn id="2058" idx="1"/>
          </p:cNvCxnSpPr>
          <p:nvPr/>
        </p:nvCxnSpPr>
        <p:spPr>
          <a:xfrm>
            <a:off x="3720225" y="3524861"/>
            <a:ext cx="812400" cy="10800"/>
          </a:xfrm>
          <a:prstGeom prst="straightConnector1">
            <a:avLst/>
          </a:prstGeom>
          <a:noFill/>
          <a:ln w="25400" cap="flat" cmpd="sng">
            <a:solidFill>
              <a:schemeClr val="dk1"/>
            </a:solidFill>
            <a:prstDash val="solid"/>
            <a:miter lim="800000"/>
            <a:headEnd type="none" w="sm" len="sm"/>
            <a:tailEnd type="triangle" w="med" len="med"/>
          </a:ln>
        </p:spPr>
      </p:cxnSp>
      <p:cxnSp>
        <p:nvCxnSpPr>
          <p:cNvPr id="2063" name="Google Shape;2063;p112"/>
          <p:cNvCxnSpPr>
            <a:stCxn id="2058" idx="3"/>
            <a:endCxn id="2059" idx="1"/>
          </p:cNvCxnSpPr>
          <p:nvPr/>
        </p:nvCxnSpPr>
        <p:spPr>
          <a:xfrm rot="10800000" flipH="1">
            <a:off x="6332484" y="2643439"/>
            <a:ext cx="989700" cy="892200"/>
          </a:xfrm>
          <a:prstGeom prst="straightConnector1">
            <a:avLst/>
          </a:prstGeom>
          <a:noFill/>
          <a:ln w="25400" cap="flat" cmpd="sng">
            <a:solidFill>
              <a:schemeClr val="dk1"/>
            </a:solidFill>
            <a:prstDash val="solid"/>
            <a:miter lim="800000"/>
            <a:headEnd type="none" w="sm" len="sm"/>
            <a:tailEnd type="triangle" w="med" len="med"/>
          </a:ln>
        </p:spPr>
      </p:cxnSp>
      <p:cxnSp>
        <p:nvCxnSpPr>
          <p:cNvPr id="2064" name="Google Shape;2064;p112"/>
          <p:cNvCxnSpPr>
            <a:stCxn id="2058" idx="3"/>
            <a:endCxn id="2060" idx="1"/>
          </p:cNvCxnSpPr>
          <p:nvPr/>
        </p:nvCxnSpPr>
        <p:spPr>
          <a:xfrm>
            <a:off x="6332484" y="3535639"/>
            <a:ext cx="989700" cy="935700"/>
          </a:xfrm>
          <a:prstGeom prst="straightConnector1">
            <a:avLst/>
          </a:prstGeom>
          <a:noFill/>
          <a:ln w="25400" cap="flat" cmpd="sng">
            <a:solidFill>
              <a:schemeClr val="dk1"/>
            </a:solidFill>
            <a:prstDash val="solid"/>
            <a:miter lim="800000"/>
            <a:headEnd type="none" w="sm" len="sm"/>
            <a:tailEnd type="triangle" w="med" len="med"/>
          </a:ln>
        </p:spPr>
      </p:cxnSp>
      <p:cxnSp>
        <p:nvCxnSpPr>
          <p:cNvPr id="2065" name="Google Shape;2065;p112"/>
          <p:cNvCxnSpPr>
            <a:stCxn id="2059" idx="3"/>
            <a:endCxn id="2054" idx="1"/>
          </p:cNvCxnSpPr>
          <p:nvPr/>
        </p:nvCxnSpPr>
        <p:spPr>
          <a:xfrm rot="10800000" flipH="1">
            <a:off x="8872484" y="1772615"/>
            <a:ext cx="893400" cy="870900"/>
          </a:xfrm>
          <a:prstGeom prst="straightConnector1">
            <a:avLst/>
          </a:prstGeom>
          <a:noFill/>
          <a:ln w="25400" cap="flat" cmpd="sng">
            <a:solidFill>
              <a:schemeClr val="dk1"/>
            </a:solidFill>
            <a:prstDash val="solid"/>
            <a:miter lim="800000"/>
            <a:headEnd type="none" w="sm" len="sm"/>
            <a:tailEnd type="triangle" w="med" len="med"/>
          </a:ln>
        </p:spPr>
      </p:cxnSp>
      <p:cxnSp>
        <p:nvCxnSpPr>
          <p:cNvPr id="2066" name="Google Shape;2066;p112"/>
          <p:cNvCxnSpPr>
            <a:endCxn id="2055" idx="1"/>
          </p:cNvCxnSpPr>
          <p:nvPr/>
        </p:nvCxnSpPr>
        <p:spPr>
          <a:xfrm>
            <a:off x="8872461" y="4471191"/>
            <a:ext cx="893400" cy="822300"/>
          </a:xfrm>
          <a:prstGeom prst="straightConnector1">
            <a:avLst/>
          </a:prstGeom>
          <a:noFill/>
          <a:ln w="25400" cap="flat" cmpd="sng">
            <a:solidFill>
              <a:schemeClr val="dk1"/>
            </a:solidFill>
            <a:prstDash val="solid"/>
            <a:miter lim="800000"/>
            <a:headEnd type="none" w="sm" len="sm"/>
            <a:tailEnd type="triangle" w="med" len="med"/>
          </a:ln>
        </p:spPr>
      </p:cxnSp>
      <p:sp>
        <p:nvSpPr>
          <p:cNvPr id="2067" name="Google Shape;2067;p112"/>
          <p:cNvSpPr txBox="1"/>
          <p:nvPr/>
        </p:nvSpPr>
        <p:spPr>
          <a:xfrm>
            <a:off x="63729" y="3837996"/>
            <a:ext cx="103579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a:t>
            </a:r>
            <a:endParaRPr/>
          </a:p>
        </p:txBody>
      </p:sp>
      <p:pic>
        <p:nvPicPr>
          <p:cNvPr id="2068" name="Google Shape;2068;p112"/>
          <p:cNvPicPr preferRelativeResize="0"/>
          <p:nvPr/>
        </p:nvPicPr>
        <p:blipFill rotWithShape="1">
          <a:blip r:embed="rId4">
            <a:alphaModFix/>
          </a:blip>
          <a:srcRect/>
          <a:stretch/>
        </p:blipFill>
        <p:spPr>
          <a:xfrm>
            <a:off x="105333" y="2163379"/>
            <a:ext cx="3556000" cy="920750"/>
          </a:xfrm>
          <a:prstGeom prst="rect">
            <a:avLst/>
          </a:prstGeom>
          <a:noFill/>
          <a:ln>
            <a:noFill/>
          </a:ln>
        </p:spPr>
      </p:pic>
      <p:pic>
        <p:nvPicPr>
          <p:cNvPr id="2069" name="Google Shape;2069;p112"/>
          <p:cNvPicPr preferRelativeResize="0"/>
          <p:nvPr/>
        </p:nvPicPr>
        <p:blipFill rotWithShape="1">
          <a:blip r:embed="rId5">
            <a:alphaModFix/>
          </a:blip>
          <a:srcRect/>
          <a:stretch/>
        </p:blipFill>
        <p:spPr>
          <a:xfrm>
            <a:off x="63729" y="4333029"/>
            <a:ext cx="6096000" cy="836083"/>
          </a:xfrm>
          <a:prstGeom prst="rect">
            <a:avLst/>
          </a:prstGeom>
          <a:noFill/>
          <a:ln>
            <a:noFill/>
          </a:ln>
        </p:spPr>
      </p:pic>
      <p:pic>
        <p:nvPicPr>
          <p:cNvPr id="2070" name="Google Shape;2070;p112"/>
          <p:cNvPicPr preferRelativeResize="0"/>
          <p:nvPr/>
        </p:nvPicPr>
        <p:blipFill rotWithShape="1">
          <a:blip r:embed="rId6">
            <a:alphaModFix/>
          </a:blip>
          <a:srcRect/>
          <a:stretch/>
        </p:blipFill>
        <p:spPr>
          <a:xfrm>
            <a:off x="63729" y="5263918"/>
            <a:ext cx="5556250" cy="952500"/>
          </a:xfrm>
          <a:prstGeom prst="rect">
            <a:avLst/>
          </a:prstGeom>
          <a:noFill/>
          <a:ln>
            <a:noFill/>
          </a:ln>
        </p:spPr>
      </p:pic>
      <p:pic>
        <p:nvPicPr>
          <p:cNvPr id="2071" name="Google Shape;2071;p112"/>
          <p:cNvPicPr preferRelativeResize="0"/>
          <p:nvPr/>
        </p:nvPicPr>
        <p:blipFill rotWithShape="1">
          <a:blip r:embed="rId7">
            <a:alphaModFix/>
          </a:blip>
          <a:srcRect/>
          <a:stretch/>
        </p:blipFill>
        <p:spPr>
          <a:xfrm>
            <a:off x="105332" y="898012"/>
            <a:ext cx="9205082" cy="1185333"/>
          </a:xfrm>
          <a:prstGeom prst="rect">
            <a:avLst/>
          </a:prstGeom>
          <a:noFill/>
          <a:ln>
            <a:noFill/>
          </a:ln>
        </p:spPr>
      </p:pic>
      <p:pic>
        <p:nvPicPr>
          <p:cNvPr id="2072" name="Google Shape;2072;p112"/>
          <p:cNvPicPr preferRelativeResize="0"/>
          <p:nvPr/>
        </p:nvPicPr>
        <p:blipFill rotWithShape="1">
          <a:blip r:embed="rId8">
            <a:alphaModFix/>
          </a:blip>
          <a:srcRect/>
          <a:stretch/>
        </p:blipFill>
        <p:spPr>
          <a:xfrm>
            <a:off x="9765860" y="1173703"/>
            <a:ext cx="506160" cy="506160"/>
          </a:xfrm>
          <a:prstGeom prst="rect">
            <a:avLst/>
          </a:prstGeom>
          <a:noFill/>
          <a:ln>
            <a:noFill/>
          </a:ln>
        </p:spPr>
      </p:pic>
      <p:pic>
        <p:nvPicPr>
          <p:cNvPr id="2073" name="Google Shape;2073;p112"/>
          <p:cNvPicPr preferRelativeResize="0"/>
          <p:nvPr/>
        </p:nvPicPr>
        <p:blipFill rotWithShape="1">
          <a:blip r:embed="rId8">
            <a:alphaModFix/>
          </a:blip>
          <a:srcRect/>
          <a:stretch/>
        </p:blipFill>
        <p:spPr>
          <a:xfrm>
            <a:off x="9799451" y="4705463"/>
            <a:ext cx="506160" cy="5061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1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079" name="Google Shape;2079;p113"/>
          <p:cNvSpPr txBox="1">
            <a:spLocks noGrp="1"/>
          </p:cNvSpPr>
          <p:nvPr>
            <p:ph type="title"/>
          </p:nvPr>
        </p:nvSpPr>
        <p:spPr>
          <a:xfrm>
            <a:off x="534276" y="-123005"/>
            <a:ext cx="11353800" cy="990709"/>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548135"/>
              </a:buClr>
              <a:buSzPct val="100000"/>
              <a:buFont typeface="Calibri"/>
              <a:buNone/>
            </a:pPr>
            <a:r>
              <a:rPr lang="en-US"/>
              <a:t>Azure Active Directory Authentication for AKS Admins</a:t>
            </a:r>
            <a:endParaRPr/>
          </a:p>
        </p:txBody>
      </p:sp>
      <p:pic>
        <p:nvPicPr>
          <p:cNvPr id="2080" name="Google Shape;2080;p113"/>
          <p:cNvPicPr preferRelativeResize="0"/>
          <p:nvPr/>
        </p:nvPicPr>
        <p:blipFill rotWithShape="1">
          <a:blip r:embed="rId3">
            <a:alphaModFix/>
          </a:blip>
          <a:srcRect/>
          <a:stretch/>
        </p:blipFill>
        <p:spPr>
          <a:xfrm>
            <a:off x="1467330" y="928466"/>
            <a:ext cx="1263165" cy="1263165"/>
          </a:xfrm>
          <a:prstGeom prst="rect">
            <a:avLst/>
          </a:prstGeom>
          <a:noFill/>
          <a:ln>
            <a:noFill/>
          </a:ln>
        </p:spPr>
      </p:pic>
      <p:sp>
        <p:nvSpPr>
          <p:cNvPr id="2081" name="Google Shape;2081;p113"/>
          <p:cNvSpPr txBox="1"/>
          <p:nvPr/>
        </p:nvSpPr>
        <p:spPr>
          <a:xfrm>
            <a:off x="1086062" y="2242450"/>
            <a:ext cx="192469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Active Directory</a:t>
            </a:r>
            <a:endParaRPr/>
          </a:p>
        </p:txBody>
      </p:sp>
      <p:sp>
        <p:nvSpPr>
          <p:cNvPr id="2082" name="Google Shape;2082;p113"/>
          <p:cNvSpPr/>
          <p:nvPr/>
        </p:nvSpPr>
        <p:spPr>
          <a:xfrm>
            <a:off x="5159164" y="4399050"/>
            <a:ext cx="217213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a:t>
            </a:r>
            <a:endParaRPr sz="1500">
              <a:solidFill>
                <a:schemeClr val="lt1"/>
              </a:solidFill>
              <a:latin typeface="Calibri"/>
              <a:ea typeface="Calibri"/>
              <a:cs typeface="Calibri"/>
              <a:sym typeface="Calibri"/>
            </a:endParaRPr>
          </a:p>
        </p:txBody>
      </p:sp>
      <p:pic>
        <p:nvPicPr>
          <p:cNvPr id="2083" name="Google Shape;2083;p113"/>
          <p:cNvPicPr preferRelativeResize="0"/>
          <p:nvPr/>
        </p:nvPicPr>
        <p:blipFill rotWithShape="1">
          <a:blip r:embed="rId4">
            <a:alphaModFix/>
          </a:blip>
          <a:srcRect/>
          <a:stretch/>
        </p:blipFill>
        <p:spPr>
          <a:xfrm>
            <a:off x="9803076" y="1341511"/>
            <a:ext cx="1220015" cy="1220015"/>
          </a:xfrm>
          <a:prstGeom prst="rect">
            <a:avLst/>
          </a:prstGeom>
          <a:noFill/>
          <a:ln>
            <a:noFill/>
          </a:ln>
        </p:spPr>
      </p:pic>
      <p:sp>
        <p:nvSpPr>
          <p:cNvPr id="2084" name="Google Shape;2084;p113"/>
          <p:cNvSpPr txBox="1"/>
          <p:nvPr/>
        </p:nvSpPr>
        <p:spPr>
          <a:xfrm>
            <a:off x="9512371" y="2534884"/>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sp>
        <p:nvSpPr>
          <p:cNvPr id="2085" name="Google Shape;2085;p113"/>
          <p:cNvSpPr/>
          <p:nvPr/>
        </p:nvSpPr>
        <p:spPr>
          <a:xfrm>
            <a:off x="4049724" y="1165930"/>
            <a:ext cx="4866258" cy="1593397"/>
          </a:xfrm>
          <a:prstGeom prst="rightArrow">
            <a:avLst>
              <a:gd name="adj1" fmla="val 50000"/>
              <a:gd name="adj2" fmla="val 5000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33">
                <a:solidFill>
                  <a:schemeClr val="lt1"/>
                </a:solidFill>
                <a:latin typeface="Calibri"/>
                <a:ea typeface="Calibri"/>
                <a:cs typeface="Calibri"/>
                <a:sym typeface="Calibri"/>
              </a:rPr>
              <a:t>Integrate Azure AD and AKS Cluster</a:t>
            </a:r>
            <a:endParaRPr/>
          </a:p>
        </p:txBody>
      </p:sp>
      <p:pic>
        <p:nvPicPr>
          <p:cNvPr id="2086" name="Google Shape;2086;p113"/>
          <p:cNvPicPr preferRelativeResize="0"/>
          <p:nvPr/>
        </p:nvPicPr>
        <p:blipFill rotWithShape="1">
          <a:blip r:embed="rId5">
            <a:alphaModFix/>
          </a:blip>
          <a:srcRect/>
          <a:stretch/>
        </p:blipFill>
        <p:spPr>
          <a:xfrm>
            <a:off x="1467330" y="3064419"/>
            <a:ext cx="948653" cy="948653"/>
          </a:xfrm>
          <a:prstGeom prst="rect">
            <a:avLst/>
          </a:prstGeom>
          <a:noFill/>
          <a:ln>
            <a:noFill/>
          </a:ln>
        </p:spPr>
      </p:pic>
      <p:pic>
        <p:nvPicPr>
          <p:cNvPr id="2087" name="Google Shape;2087;p113"/>
          <p:cNvPicPr preferRelativeResize="0"/>
          <p:nvPr/>
        </p:nvPicPr>
        <p:blipFill rotWithShape="1">
          <a:blip r:embed="rId6">
            <a:alphaModFix/>
          </a:blip>
          <a:srcRect/>
          <a:stretch/>
        </p:blipFill>
        <p:spPr>
          <a:xfrm>
            <a:off x="1363930" y="4628179"/>
            <a:ext cx="948653" cy="948653"/>
          </a:xfrm>
          <a:prstGeom prst="rect">
            <a:avLst/>
          </a:prstGeom>
          <a:noFill/>
          <a:ln>
            <a:noFill/>
          </a:ln>
        </p:spPr>
      </p:pic>
      <p:sp>
        <p:nvSpPr>
          <p:cNvPr id="2088" name="Google Shape;2088;p113"/>
          <p:cNvSpPr txBox="1"/>
          <p:nvPr/>
        </p:nvSpPr>
        <p:spPr>
          <a:xfrm>
            <a:off x="554294" y="3908090"/>
            <a:ext cx="23597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AD Group: k8sadmins</a:t>
            </a:r>
            <a:endParaRPr/>
          </a:p>
        </p:txBody>
      </p:sp>
      <p:sp>
        <p:nvSpPr>
          <p:cNvPr id="2089" name="Google Shape;2089;p113"/>
          <p:cNvSpPr txBox="1"/>
          <p:nvPr/>
        </p:nvSpPr>
        <p:spPr>
          <a:xfrm>
            <a:off x="554420" y="5659636"/>
            <a:ext cx="258705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AD User: user1aksadmin</a:t>
            </a:r>
            <a:endParaRPr/>
          </a:p>
        </p:txBody>
      </p:sp>
      <p:sp>
        <p:nvSpPr>
          <p:cNvPr id="2090" name="Google Shape;2090;p113"/>
          <p:cNvSpPr/>
          <p:nvPr/>
        </p:nvSpPr>
        <p:spPr>
          <a:xfrm>
            <a:off x="313014" y="779518"/>
            <a:ext cx="3497318" cy="5464829"/>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91" name="Google Shape;2091;p113" descr="Kubernetes - Wikipedia"/>
          <p:cNvPicPr preferRelativeResize="0"/>
          <p:nvPr/>
        </p:nvPicPr>
        <p:blipFill rotWithShape="1">
          <a:blip r:embed="rId7">
            <a:alphaModFix/>
          </a:blip>
          <a:srcRect/>
          <a:stretch/>
        </p:blipFill>
        <p:spPr>
          <a:xfrm>
            <a:off x="5159163" y="4381982"/>
            <a:ext cx="630578" cy="612157"/>
          </a:xfrm>
          <a:prstGeom prst="rect">
            <a:avLst/>
          </a:prstGeom>
          <a:noFill/>
          <a:ln>
            <a:noFill/>
          </a:ln>
        </p:spPr>
      </p:pic>
      <p:sp>
        <p:nvSpPr>
          <p:cNvPr id="2092" name="Google Shape;2092;p113"/>
          <p:cNvSpPr/>
          <p:nvPr/>
        </p:nvSpPr>
        <p:spPr>
          <a:xfrm>
            <a:off x="9206517" y="779518"/>
            <a:ext cx="2451208" cy="5464829"/>
          </a:xfrm>
          <a:prstGeom prst="roundRect">
            <a:avLst>
              <a:gd name="adj" fmla="val 5397"/>
            </a:avLst>
          </a:prstGeom>
          <a:noFill/>
          <a:ln w="508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93" name="Google Shape;2093;p113"/>
          <p:cNvPicPr preferRelativeResize="0"/>
          <p:nvPr/>
        </p:nvPicPr>
        <p:blipFill rotWithShape="1">
          <a:blip r:embed="rId8">
            <a:alphaModFix/>
          </a:blip>
          <a:srcRect/>
          <a:stretch/>
        </p:blipFill>
        <p:spPr>
          <a:xfrm>
            <a:off x="9757324" y="3964045"/>
            <a:ext cx="1354667" cy="1354667"/>
          </a:xfrm>
          <a:prstGeom prst="rect">
            <a:avLst/>
          </a:prstGeom>
          <a:noFill/>
          <a:ln>
            <a:noFill/>
          </a:ln>
        </p:spPr>
      </p:pic>
      <p:sp>
        <p:nvSpPr>
          <p:cNvPr id="2094" name="Google Shape;2094;p113"/>
          <p:cNvSpPr txBox="1"/>
          <p:nvPr/>
        </p:nvSpPr>
        <p:spPr>
          <a:xfrm>
            <a:off x="9648555" y="5339450"/>
            <a:ext cx="131632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K8S API Server</a:t>
            </a:r>
            <a:endParaRPr/>
          </a:p>
        </p:txBody>
      </p:sp>
      <p:sp>
        <p:nvSpPr>
          <p:cNvPr id="2095" name="Google Shape;2095;p113"/>
          <p:cNvSpPr/>
          <p:nvPr/>
        </p:nvSpPr>
        <p:spPr>
          <a:xfrm>
            <a:off x="5046921" y="3774967"/>
            <a:ext cx="2451208" cy="2469380"/>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096" name="Google Shape;2096;p113" descr="Internet"/>
          <p:cNvPicPr preferRelativeResize="0"/>
          <p:nvPr/>
        </p:nvPicPr>
        <p:blipFill rotWithShape="1">
          <a:blip r:embed="rId9">
            <a:alphaModFix/>
          </a:blip>
          <a:srcRect/>
          <a:stretch/>
        </p:blipFill>
        <p:spPr>
          <a:xfrm>
            <a:off x="5772224" y="5140978"/>
            <a:ext cx="990708" cy="990708"/>
          </a:xfrm>
          <a:prstGeom prst="rect">
            <a:avLst/>
          </a:prstGeom>
          <a:noFill/>
          <a:ln>
            <a:noFill/>
          </a:ln>
        </p:spPr>
      </p:pic>
      <p:sp>
        <p:nvSpPr>
          <p:cNvPr id="2097" name="Google Shape;2097;p113"/>
          <p:cNvSpPr txBox="1"/>
          <p:nvPr/>
        </p:nvSpPr>
        <p:spPr>
          <a:xfrm>
            <a:off x="5789741" y="5930211"/>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sp>
        <p:nvSpPr>
          <p:cNvPr id="2098" name="Google Shape;2098;p113"/>
          <p:cNvSpPr txBox="1"/>
          <p:nvPr/>
        </p:nvSpPr>
        <p:spPr>
          <a:xfrm>
            <a:off x="5518720" y="3787022"/>
            <a:ext cx="12174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Your Desktop</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1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104" name="Google Shape;2104;p114"/>
          <p:cNvSpPr txBox="1">
            <a:spLocks noGrp="1"/>
          </p:cNvSpPr>
          <p:nvPr>
            <p:ph type="title"/>
          </p:nvPr>
        </p:nvSpPr>
        <p:spPr>
          <a:xfrm>
            <a:off x="534276" y="-123005"/>
            <a:ext cx="11353800" cy="990709"/>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548135"/>
              </a:buClr>
              <a:buSzPct val="100000"/>
              <a:buFont typeface="Calibri"/>
              <a:buNone/>
            </a:pPr>
            <a:r>
              <a:rPr lang="en-US"/>
              <a:t>Azure Active Directory Authentication for AKS Admins</a:t>
            </a:r>
            <a:endParaRPr/>
          </a:p>
        </p:txBody>
      </p:sp>
      <p:pic>
        <p:nvPicPr>
          <p:cNvPr id="2105" name="Google Shape;2105;p114"/>
          <p:cNvPicPr preferRelativeResize="0"/>
          <p:nvPr/>
        </p:nvPicPr>
        <p:blipFill rotWithShape="1">
          <a:blip r:embed="rId3">
            <a:alphaModFix/>
          </a:blip>
          <a:srcRect/>
          <a:stretch/>
        </p:blipFill>
        <p:spPr>
          <a:xfrm>
            <a:off x="1137657" y="2166895"/>
            <a:ext cx="1263165" cy="1263165"/>
          </a:xfrm>
          <a:prstGeom prst="rect">
            <a:avLst/>
          </a:prstGeom>
          <a:noFill/>
          <a:ln>
            <a:noFill/>
          </a:ln>
        </p:spPr>
      </p:pic>
      <p:sp>
        <p:nvSpPr>
          <p:cNvPr id="2106" name="Google Shape;2106;p114"/>
          <p:cNvSpPr txBox="1"/>
          <p:nvPr/>
        </p:nvSpPr>
        <p:spPr>
          <a:xfrm>
            <a:off x="553938" y="3388059"/>
            <a:ext cx="192469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Active Directory</a:t>
            </a:r>
            <a:endParaRPr/>
          </a:p>
        </p:txBody>
      </p:sp>
      <p:sp>
        <p:nvSpPr>
          <p:cNvPr id="2107" name="Google Shape;2107;p114"/>
          <p:cNvSpPr/>
          <p:nvPr/>
        </p:nvSpPr>
        <p:spPr>
          <a:xfrm>
            <a:off x="4643537" y="3065408"/>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 get nodes</a:t>
            </a:r>
            <a:endParaRPr/>
          </a:p>
        </p:txBody>
      </p:sp>
      <p:pic>
        <p:nvPicPr>
          <p:cNvPr id="2108" name="Google Shape;2108;p114"/>
          <p:cNvPicPr preferRelativeResize="0"/>
          <p:nvPr/>
        </p:nvPicPr>
        <p:blipFill rotWithShape="1">
          <a:blip r:embed="rId4">
            <a:alphaModFix/>
          </a:blip>
          <a:srcRect/>
          <a:stretch/>
        </p:blipFill>
        <p:spPr>
          <a:xfrm>
            <a:off x="9859853" y="1297076"/>
            <a:ext cx="1220015" cy="1220015"/>
          </a:xfrm>
          <a:prstGeom prst="rect">
            <a:avLst/>
          </a:prstGeom>
          <a:noFill/>
          <a:ln>
            <a:noFill/>
          </a:ln>
        </p:spPr>
      </p:pic>
      <p:sp>
        <p:nvSpPr>
          <p:cNvPr id="2109" name="Google Shape;2109;p114"/>
          <p:cNvSpPr txBox="1"/>
          <p:nvPr/>
        </p:nvSpPr>
        <p:spPr>
          <a:xfrm>
            <a:off x="9562017" y="846263"/>
            <a:ext cx="15990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7030A0"/>
                </a:solidFill>
                <a:latin typeface="Calibri"/>
                <a:ea typeface="Calibri"/>
                <a:cs typeface="Calibri"/>
                <a:sym typeface="Calibri"/>
              </a:rPr>
              <a:t>Azure AKS Cluster</a:t>
            </a:r>
            <a:endParaRPr/>
          </a:p>
        </p:txBody>
      </p:sp>
      <p:pic>
        <p:nvPicPr>
          <p:cNvPr id="2110" name="Google Shape;2110;p114"/>
          <p:cNvPicPr preferRelativeResize="0"/>
          <p:nvPr/>
        </p:nvPicPr>
        <p:blipFill rotWithShape="1">
          <a:blip r:embed="rId5">
            <a:alphaModFix/>
          </a:blip>
          <a:srcRect/>
          <a:stretch/>
        </p:blipFill>
        <p:spPr>
          <a:xfrm>
            <a:off x="1344484" y="3790809"/>
            <a:ext cx="948653" cy="948653"/>
          </a:xfrm>
          <a:prstGeom prst="rect">
            <a:avLst/>
          </a:prstGeom>
          <a:noFill/>
          <a:ln>
            <a:noFill/>
          </a:ln>
        </p:spPr>
      </p:pic>
      <p:sp>
        <p:nvSpPr>
          <p:cNvPr id="2111" name="Google Shape;2111;p114"/>
          <p:cNvSpPr txBox="1"/>
          <p:nvPr/>
        </p:nvSpPr>
        <p:spPr>
          <a:xfrm>
            <a:off x="305847" y="4782520"/>
            <a:ext cx="258705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AD User: user1aksadmin</a:t>
            </a:r>
            <a:endParaRPr/>
          </a:p>
        </p:txBody>
      </p:sp>
      <p:pic>
        <p:nvPicPr>
          <p:cNvPr id="2112" name="Google Shape;2112;p114" descr="Kubernetes - Wikipedia"/>
          <p:cNvPicPr preferRelativeResize="0"/>
          <p:nvPr/>
        </p:nvPicPr>
        <p:blipFill rotWithShape="1">
          <a:blip r:embed="rId6">
            <a:alphaModFix/>
          </a:blip>
          <a:srcRect/>
          <a:stretch/>
        </p:blipFill>
        <p:spPr>
          <a:xfrm>
            <a:off x="4643536" y="3048339"/>
            <a:ext cx="630578" cy="612157"/>
          </a:xfrm>
          <a:prstGeom prst="rect">
            <a:avLst/>
          </a:prstGeom>
          <a:noFill/>
          <a:ln>
            <a:noFill/>
          </a:ln>
        </p:spPr>
      </p:pic>
      <p:pic>
        <p:nvPicPr>
          <p:cNvPr id="2113" name="Google Shape;2113;p114"/>
          <p:cNvPicPr preferRelativeResize="0"/>
          <p:nvPr/>
        </p:nvPicPr>
        <p:blipFill rotWithShape="1">
          <a:blip r:embed="rId7">
            <a:alphaModFix/>
          </a:blip>
          <a:srcRect/>
          <a:stretch/>
        </p:blipFill>
        <p:spPr>
          <a:xfrm>
            <a:off x="1344484" y="5041375"/>
            <a:ext cx="948653" cy="948653"/>
          </a:xfrm>
          <a:prstGeom prst="rect">
            <a:avLst/>
          </a:prstGeom>
          <a:noFill/>
          <a:ln>
            <a:noFill/>
          </a:ln>
        </p:spPr>
      </p:pic>
      <p:sp>
        <p:nvSpPr>
          <p:cNvPr id="2114" name="Google Shape;2114;p114"/>
          <p:cNvSpPr txBox="1"/>
          <p:nvPr/>
        </p:nvSpPr>
        <p:spPr>
          <a:xfrm>
            <a:off x="256276" y="5950046"/>
            <a:ext cx="235974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AD Group: k8sadmins</a:t>
            </a:r>
            <a:endParaRPr/>
          </a:p>
        </p:txBody>
      </p:sp>
      <p:pic>
        <p:nvPicPr>
          <p:cNvPr id="2115" name="Google Shape;2115;p114" descr="Internet"/>
          <p:cNvPicPr preferRelativeResize="0"/>
          <p:nvPr/>
        </p:nvPicPr>
        <p:blipFill rotWithShape="1">
          <a:blip r:embed="rId8">
            <a:alphaModFix/>
          </a:blip>
          <a:srcRect/>
          <a:stretch/>
        </p:blipFill>
        <p:spPr>
          <a:xfrm>
            <a:off x="5654666" y="1499341"/>
            <a:ext cx="990708" cy="990708"/>
          </a:xfrm>
          <a:prstGeom prst="rect">
            <a:avLst/>
          </a:prstGeom>
          <a:noFill/>
          <a:ln>
            <a:noFill/>
          </a:ln>
        </p:spPr>
      </p:pic>
      <p:sp>
        <p:nvSpPr>
          <p:cNvPr id="2116" name="Google Shape;2116;p114"/>
          <p:cNvSpPr txBox="1"/>
          <p:nvPr/>
        </p:nvSpPr>
        <p:spPr>
          <a:xfrm>
            <a:off x="5680277" y="1369571"/>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cxnSp>
        <p:nvCxnSpPr>
          <p:cNvPr id="2117" name="Google Shape;2117;p114"/>
          <p:cNvCxnSpPr>
            <a:endCxn id="2107" idx="0"/>
          </p:cNvCxnSpPr>
          <p:nvPr/>
        </p:nvCxnSpPr>
        <p:spPr>
          <a:xfrm flipH="1">
            <a:off x="6149286" y="2312408"/>
            <a:ext cx="19500" cy="753000"/>
          </a:xfrm>
          <a:prstGeom prst="straightConnector1">
            <a:avLst/>
          </a:prstGeom>
          <a:noFill/>
          <a:ln w="28575" cap="flat" cmpd="sng">
            <a:solidFill>
              <a:srgbClr val="0070C0"/>
            </a:solidFill>
            <a:prstDash val="solid"/>
            <a:miter lim="800000"/>
            <a:headEnd type="none" w="sm" len="sm"/>
            <a:tailEnd type="triangle" w="med" len="med"/>
          </a:ln>
        </p:spPr>
      </p:cxnSp>
      <p:pic>
        <p:nvPicPr>
          <p:cNvPr id="2118" name="Google Shape;2118;p114" descr="Browser window"/>
          <p:cNvPicPr preferRelativeResize="0"/>
          <p:nvPr/>
        </p:nvPicPr>
        <p:blipFill rotWithShape="1">
          <a:blip r:embed="rId9">
            <a:alphaModFix/>
          </a:blip>
          <a:srcRect/>
          <a:stretch/>
        </p:blipFill>
        <p:spPr>
          <a:xfrm>
            <a:off x="1264764" y="1013451"/>
            <a:ext cx="1008950" cy="1008950"/>
          </a:xfrm>
          <a:prstGeom prst="rect">
            <a:avLst/>
          </a:prstGeom>
          <a:noFill/>
          <a:ln>
            <a:noFill/>
          </a:ln>
        </p:spPr>
      </p:pic>
      <p:sp>
        <p:nvSpPr>
          <p:cNvPr id="2119" name="Google Shape;2119;p114"/>
          <p:cNvSpPr txBox="1"/>
          <p:nvPr/>
        </p:nvSpPr>
        <p:spPr>
          <a:xfrm>
            <a:off x="1298944" y="1826467"/>
            <a:ext cx="8283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Browser</a:t>
            </a:r>
            <a:endParaRPr/>
          </a:p>
        </p:txBody>
      </p:sp>
      <p:sp>
        <p:nvSpPr>
          <p:cNvPr id="2120" name="Google Shape;2120;p114"/>
          <p:cNvSpPr/>
          <p:nvPr/>
        </p:nvSpPr>
        <p:spPr>
          <a:xfrm>
            <a:off x="142612" y="779518"/>
            <a:ext cx="3238174" cy="5529599"/>
          </a:xfrm>
          <a:prstGeom prst="roundRect">
            <a:avLst>
              <a:gd name="adj" fmla="val 8110"/>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121" name="Google Shape;2121;p114"/>
          <p:cNvPicPr preferRelativeResize="0"/>
          <p:nvPr/>
        </p:nvPicPr>
        <p:blipFill rotWithShape="1">
          <a:blip r:embed="rId10">
            <a:alphaModFix/>
          </a:blip>
          <a:srcRect/>
          <a:stretch/>
        </p:blipFill>
        <p:spPr>
          <a:xfrm>
            <a:off x="9754787" y="3326861"/>
            <a:ext cx="1354667" cy="1354667"/>
          </a:xfrm>
          <a:prstGeom prst="rect">
            <a:avLst/>
          </a:prstGeom>
          <a:noFill/>
          <a:ln>
            <a:noFill/>
          </a:ln>
        </p:spPr>
      </p:pic>
      <p:sp>
        <p:nvSpPr>
          <p:cNvPr id="2122" name="Google Shape;2122;p114"/>
          <p:cNvSpPr txBox="1"/>
          <p:nvPr/>
        </p:nvSpPr>
        <p:spPr>
          <a:xfrm>
            <a:off x="902480" y="816133"/>
            <a:ext cx="13773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B0F0"/>
                </a:solidFill>
                <a:latin typeface="Calibri"/>
                <a:ea typeface="Calibri"/>
                <a:cs typeface="Calibri"/>
                <a:sym typeface="Calibri"/>
              </a:rPr>
              <a:t>Authentication</a:t>
            </a:r>
            <a:endParaRPr/>
          </a:p>
        </p:txBody>
      </p:sp>
      <p:sp>
        <p:nvSpPr>
          <p:cNvPr id="2123" name="Google Shape;2123;p114"/>
          <p:cNvSpPr txBox="1"/>
          <p:nvPr/>
        </p:nvSpPr>
        <p:spPr>
          <a:xfrm>
            <a:off x="9701007" y="4682303"/>
            <a:ext cx="131632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K8S API Server</a:t>
            </a:r>
            <a:endParaRPr/>
          </a:p>
        </p:txBody>
      </p:sp>
      <p:sp>
        <p:nvSpPr>
          <p:cNvPr id="2124" name="Google Shape;2124;p114"/>
          <p:cNvSpPr/>
          <p:nvPr/>
        </p:nvSpPr>
        <p:spPr>
          <a:xfrm>
            <a:off x="9206517" y="779518"/>
            <a:ext cx="2451208" cy="5464829"/>
          </a:xfrm>
          <a:prstGeom prst="roundRect">
            <a:avLst>
              <a:gd name="adj" fmla="val 5397"/>
            </a:avLst>
          </a:prstGeom>
          <a:noFill/>
          <a:ln w="508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125" name="Google Shape;2125;p114"/>
          <p:cNvSpPr/>
          <p:nvPr/>
        </p:nvSpPr>
        <p:spPr>
          <a:xfrm>
            <a:off x="4468993" y="803270"/>
            <a:ext cx="3413765" cy="5464829"/>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126" name="Google Shape;2126;p114"/>
          <p:cNvSpPr txBox="1"/>
          <p:nvPr/>
        </p:nvSpPr>
        <p:spPr>
          <a:xfrm>
            <a:off x="5486164" y="824450"/>
            <a:ext cx="12467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Your Desktop</a:t>
            </a:r>
            <a:endParaRPr/>
          </a:p>
        </p:txBody>
      </p:sp>
      <p:cxnSp>
        <p:nvCxnSpPr>
          <p:cNvPr id="2127" name="Google Shape;2127;p114"/>
          <p:cNvCxnSpPr>
            <a:stCxn id="2107" idx="2"/>
            <a:endCxn id="2118" idx="3"/>
          </p:cNvCxnSpPr>
          <p:nvPr/>
        </p:nvCxnSpPr>
        <p:spPr>
          <a:xfrm rot="5400000" flipH="1">
            <a:off x="3148686" y="642829"/>
            <a:ext cx="2125500" cy="3875700"/>
          </a:xfrm>
          <a:prstGeom prst="bentConnector4">
            <a:avLst>
              <a:gd name="adj1" fmla="val -8963"/>
              <a:gd name="adj2" fmla="val 69424"/>
            </a:avLst>
          </a:prstGeom>
          <a:noFill/>
          <a:ln w="28575" cap="flat" cmpd="sng">
            <a:solidFill>
              <a:srgbClr val="0070C0"/>
            </a:solidFill>
            <a:prstDash val="solid"/>
            <a:miter lim="800000"/>
            <a:headEnd type="none" w="sm" len="sm"/>
            <a:tailEnd type="triangle" w="med" len="med"/>
          </a:ln>
        </p:spPr>
      </p:cxnSp>
      <p:sp>
        <p:nvSpPr>
          <p:cNvPr id="2128" name="Google Shape;2128;p114"/>
          <p:cNvSpPr/>
          <p:nvPr/>
        </p:nvSpPr>
        <p:spPr>
          <a:xfrm>
            <a:off x="4653343" y="4560772"/>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Credentials Cached</a:t>
            </a:r>
            <a:endParaRPr/>
          </a:p>
        </p:txBody>
      </p:sp>
      <p:cxnSp>
        <p:nvCxnSpPr>
          <p:cNvPr id="2129" name="Google Shape;2129;p114"/>
          <p:cNvCxnSpPr>
            <a:stCxn id="2110" idx="3"/>
            <a:endCxn id="2128" idx="1"/>
          </p:cNvCxnSpPr>
          <p:nvPr/>
        </p:nvCxnSpPr>
        <p:spPr>
          <a:xfrm>
            <a:off x="2293137" y="4265136"/>
            <a:ext cx="2360100" cy="584700"/>
          </a:xfrm>
          <a:prstGeom prst="bentConnector3">
            <a:avLst>
              <a:gd name="adj1" fmla="val 50000"/>
            </a:avLst>
          </a:prstGeom>
          <a:noFill/>
          <a:ln w="28575" cap="flat" cmpd="sng">
            <a:solidFill>
              <a:srgbClr val="0070C0"/>
            </a:solidFill>
            <a:prstDash val="solid"/>
            <a:miter lim="800000"/>
            <a:headEnd type="none" w="sm" len="sm"/>
            <a:tailEnd type="triangle" w="med" len="med"/>
          </a:ln>
        </p:spPr>
      </p:cxnSp>
      <p:cxnSp>
        <p:nvCxnSpPr>
          <p:cNvPr id="2130" name="Google Shape;2130;p114"/>
          <p:cNvCxnSpPr>
            <a:stCxn id="2107" idx="3"/>
            <a:endCxn id="2121" idx="1"/>
          </p:cNvCxnSpPr>
          <p:nvPr/>
        </p:nvCxnSpPr>
        <p:spPr>
          <a:xfrm>
            <a:off x="7655035" y="3354418"/>
            <a:ext cx="2099700" cy="649800"/>
          </a:xfrm>
          <a:prstGeom prst="bentConnector3">
            <a:avLst>
              <a:gd name="adj1" fmla="val 50000"/>
            </a:avLst>
          </a:prstGeom>
          <a:noFill/>
          <a:ln w="28575" cap="flat" cmpd="sng">
            <a:solidFill>
              <a:srgbClr val="0070C0"/>
            </a:solidFill>
            <a:prstDash val="solid"/>
            <a:miter lim="800000"/>
            <a:headEnd type="none" w="sm" len="sm"/>
            <a:tailEnd type="triangle" w="med" len="med"/>
          </a:ln>
        </p:spPr>
      </p:cxnSp>
      <p:sp>
        <p:nvSpPr>
          <p:cNvPr id="2131" name="Google Shape;2131;p114"/>
          <p:cNvSpPr/>
          <p:nvPr/>
        </p:nvSpPr>
        <p:spPr>
          <a:xfrm>
            <a:off x="6211176" y="2495482"/>
            <a:ext cx="411301" cy="35907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2132" name="Google Shape;2132;p114"/>
          <p:cNvSpPr/>
          <p:nvPr/>
        </p:nvSpPr>
        <p:spPr>
          <a:xfrm>
            <a:off x="3489665" y="1640524"/>
            <a:ext cx="411301" cy="35907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2133" name="Google Shape;2133;p114"/>
          <p:cNvSpPr/>
          <p:nvPr/>
        </p:nvSpPr>
        <p:spPr>
          <a:xfrm>
            <a:off x="3704840" y="4455680"/>
            <a:ext cx="411301" cy="35907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2134" name="Google Shape;2134;p114"/>
          <p:cNvSpPr/>
          <p:nvPr/>
        </p:nvSpPr>
        <p:spPr>
          <a:xfrm>
            <a:off x="8749482" y="3611273"/>
            <a:ext cx="411301" cy="35907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115"/>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140" name="Google Shape;2140;p115"/>
          <p:cNvSpPr txBox="1">
            <a:spLocks noGrp="1"/>
          </p:cNvSpPr>
          <p:nvPr>
            <p:ph type="title"/>
          </p:nvPr>
        </p:nvSpPr>
        <p:spPr>
          <a:xfrm>
            <a:off x="838200" y="-11965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Kubernetes RBAC </a:t>
            </a:r>
            <a:endParaRPr/>
          </a:p>
        </p:txBody>
      </p:sp>
      <p:sp>
        <p:nvSpPr>
          <p:cNvPr id="2141" name="Google Shape;2141;p115"/>
          <p:cNvSpPr/>
          <p:nvPr/>
        </p:nvSpPr>
        <p:spPr>
          <a:xfrm>
            <a:off x="630620" y="1713379"/>
            <a:ext cx="3240689" cy="516759"/>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Subjects</a:t>
            </a:r>
            <a:endParaRPr/>
          </a:p>
        </p:txBody>
      </p:sp>
      <p:sp>
        <p:nvSpPr>
          <p:cNvPr id="2142" name="Google Shape;2142;p115"/>
          <p:cNvSpPr/>
          <p:nvPr/>
        </p:nvSpPr>
        <p:spPr>
          <a:xfrm>
            <a:off x="4541344" y="1713378"/>
            <a:ext cx="1440795" cy="516759"/>
          </a:xfrm>
          <a:prstGeom prst="rect">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API Groups</a:t>
            </a:r>
            <a:endParaRPr/>
          </a:p>
        </p:txBody>
      </p:sp>
      <p:sp>
        <p:nvSpPr>
          <p:cNvPr id="2143" name="Google Shape;2143;p115"/>
          <p:cNvSpPr/>
          <p:nvPr/>
        </p:nvSpPr>
        <p:spPr>
          <a:xfrm>
            <a:off x="8452068" y="1713378"/>
            <a:ext cx="3240689" cy="516759"/>
          </a:xfrm>
          <a:prstGeom prst="rect">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Verbs</a:t>
            </a:r>
            <a:endParaRPr/>
          </a:p>
        </p:txBody>
      </p:sp>
      <p:sp>
        <p:nvSpPr>
          <p:cNvPr id="2144" name="Google Shape;2144;p115"/>
          <p:cNvSpPr/>
          <p:nvPr/>
        </p:nvSpPr>
        <p:spPr>
          <a:xfrm>
            <a:off x="630621" y="2425966"/>
            <a:ext cx="3240689" cy="516759"/>
          </a:xfrm>
          <a:prstGeom prst="rect">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Users or processes that need access to the Kubernetes API</a:t>
            </a:r>
            <a:endParaRPr sz="1500">
              <a:solidFill>
                <a:schemeClr val="lt1"/>
              </a:solidFill>
              <a:latin typeface="Calibri"/>
              <a:ea typeface="Calibri"/>
              <a:cs typeface="Calibri"/>
              <a:sym typeface="Calibri"/>
            </a:endParaRPr>
          </a:p>
        </p:txBody>
      </p:sp>
      <p:sp>
        <p:nvSpPr>
          <p:cNvPr id="2145" name="Google Shape;2145;p115"/>
          <p:cNvSpPr/>
          <p:nvPr/>
        </p:nvSpPr>
        <p:spPr>
          <a:xfrm>
            <a:off x="4541346" y="2434725"/>
            <a:ext cx="3240689" cy="516759"/>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The k8s API objects that we grant access to</a:t>
            </a:r>
            <a:endParaRPr sz="1500">
              <a:solidFill>
                <a:schemeClr val="lt1"/>
              </a:solidFill>
              <a:latin typeface="Calibri"/>
              <a:ea typeface="Calibri"/>
              <a:cs typeface="Calibri"/>
              <a:sym typeface="Calibri"/>
            </a:endParaRPr>
          </a:p>
        </p:txBody>
      </p:sp>
      <p:sp>
        <p:nvSpPr>
          <p:cNvPr id="2146" name="Google Shape;2146;p115"/>
          <p:cNvSpPr/>
          <p:nvPr/>
        </p:nvSpPr>
        <p:spPr>
          <a:xfrm>
            <a:off x="8452069" y="2434725"/>
            <a:ext cx="3240689" cy="516759"/>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List of actions that can be taken on a resource</a:t>
            </a:r>
            <a:endParaRPr sz="1500">
              <a:solidFill>
                <a:schemeClr val="lt1"/>
              </a:solidFill>
              <a:latin typeface="Calibri"/>
              <a:ea typeface="Calibri"/>
              <a:cs typeface="Calibri"/>
              <a:sym typeface="Calibri"/>
            </a:endParaRPr>
          </a:p>
        </p:txBody>
      </p:sp>
      <p:sp>
        <p:nvSpPr>
          <p:cNvPr id="2147" name="Google Shape;2147;p115"/>
          <p:cNvSpPr/>
          <p:nvPr/>
        </p:nvSpPr>
        <p:spPr>
          <a:xfrm>
            <a:off x="630619" y="3209275"/>
            <a:ext cx="2377968" cy="365126"/>
          </a:xfrm>
          <a:prstGeom prst="rect">
            <a:avLst/>
          </a:prstGeom>
          <a:solidFill>
            <a:srgbClr val="A8D0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Kind: Group, User</a:t>
            </a:r>
            <a:endParaRPr/>
          </a:p>
        </p:txBody>
      </p:sp>
      <p:sp>
        <p:nvSpPr>
          <p:cNvPr id="2148" name="Google Shape;2148;p115"/>
          <p:cNvSpPr/>
          <p:nvPr/>
        </p:nvSpPr>
        <p:spPr>
          <a:xfrm>
            <a:off x="630619" y="3752563"/>
            <a:ext cx="2377968" cy="365126"/>
          </a:xfrm>
          <a:prstGeom prst="rect">
            <a:avLst/>
          </a:prstGeom>
          <a:solidFill>
            <a:srgbClr val="A8D0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Kind: Service Account</a:t>
            </a:r>
            <a:endParaRPr/>
          </a:p>
        </p:txBody>
      </p:sp>
      <p:sp>
        <p:nvSpPr>
          <p:cNvPr id="2149" name="Google Shape;2149;p115"/>
          <p:cNvSpPr/>
          <p:nvPr/>
        </p:nvSpPr>
        <p:spPr>
          <a:xfrm>
            <a:off x="4541343" y="3209275"/>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core</a:t>
            </a:r>
            <a:endParaRPr/>
          </a:p>
        </p:txBody>
      </p:sp>
      <p:sp>
        <p:nvSpPr>
          <p:cNvPr id="2150" name="Google Shape;2150;p115"/>
          <p:cNvSpPr/>
          <p:nvPr/>
        </p:nvSpPr>
        <p:spPr>
          <a:xfrm>
            <a:off x="4541343" y="3752562"/>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extensions</a:t>
            </a:r>
            <a:endParaRPr/>
          </a:p>
        </p:txBody>
      </p:sp>
      <p:sp>
        <p:nvSpPr>
          <p:cNvPr id="2151" name="Google Shape;2151;p115"/>
          <p:cNvSpPr/>
          <p:nvPr/>
        </p:nvSpPr>
        <p:spPr>
          <a:xfrm>
            <a:off x="4541343" y="4267894"/>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apps</a:t>
            </a:r>
            <a:endParaRPr/>
          </a:p>
        </p:txBody>
      </p:sp>
      <p:sp>
        <p:nvSpPr>
          <p:cNvPr id="2152" name="Google Shape;2152;p115"/>
          <p:cNvSpPr/>
          <p:nvPr/>
        </p:nvSpPr>
        <p:spPr>
          <a:xfrm>
            <a:off x="4541343" y="4783225"/>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batch</a:t>
            </a:r>
            <a:endParaRPr/>
          </a:p>
        </p:txBody>
      </p:sp>
      <p:sp>
        <p:nvSpPr>
          <p:cNvPr id="2153" name="Google Shape;2153;p115"/>
          <p:cNvSpPr/>
          <p:nvPr/>
        </p:nvSpPr>
        <p:spPr>
          <a:xfrm>
            <a:off x="8452068" y="3156071"/>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Create</a:t>
            </a:r>
            <a:endParaRPr/>
          </a:p>
        </p:txBody>
      </p:sp>
      <p:sp>
        <p:nvSpPr>
          <p:cNvPr id="2154" name="Google Shape;2154;p115"/>
          <p:cNvSpPr/>
          <p:nvPr/>
        </p:nvSpPr>
        <p:spPr>
          <a:xfrm>
            <a:off x="8452068" y="3699359"/>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List</a:t>
            </a:r>
            <a:endParaRPr/>
          </a:p>
        </p:txBody>
      </p:sp>
      <p:sp>
        <p:nvSpPr>
          <p:cNvPr id="2155" name="Google Shape;2155;p115"/>
          <p:cNvSpPr/>
          <p:nvPr/>
        </p:nvSpPr>
        <p:spPr>
          <a:xfrm>
            <a:off x="8452068" y="4214690"/>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Watch</a:t>
            </a:r>
            <a:endParaRPr/>
          </a:p>
        </p:txBody>
      </p:sp>
      <p:sp>
        <p:nvSpPr>
          <p:cNvPr id="2156" name="Google Shape;2156;p115"/>
          <p:cNvSpPr/>
          <p:nvPr/>
        </p:nvSpPr>
        <p:spPr>
          <a:xfrm>
            <a:off x="8452068" y="4730022"/>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Delete</a:t>
            </a:r>
            <a:endParaRPr/>
          </a:p>
        </p:txBody>
      </p:sp>
      <p:sp>
        <p:nvSpPr>
          <p:cNvPr id="2157" name="Google Shape;2157;p115"/>
          <p:cNvSpPr/>
          <p:nvPr/>
        </p:nvSpPr>
        <p:spPr>
          <a:xfrm>
            <a:off x="10186272" y="3156071"/>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Patch</a:t>
            </a:r>
            <a:endParaRPr/>
          </a:p>
        </p:txBody>
      </p:sp>
      <p:sp>
        <p:nvSpPr>
          <p:cNvPr id="2158" name="Google Shape;2158;p115"/>
          <p:cNvSpPr/>
          <p:nvPr/>
        </p:nvSpPr>
        <p:spPr>
          <a:xfrm>
            <a:off x="10186272" y="3699359"/>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get</a:t>
            </a:r>
            <a:endParaRPr/>
          </a:p>
        </p:txBody>
      </p:sp>
      <p:sp>
        <p:nvSpPr>
          <p:cNvPr id="2159" name="Google Shape;2159;p115"/>
          <p:cNvSpPr/>
          <p:nvPr/>
        </p:nvSpPr>
        <p:spPr>
          <a:xfrm>
            <a:off x="10186272" y="4214690"/>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Replace</a:t>
            </a:r>
            <a:endParaRPr/>
          </a:p>
        </p:txBody>
      </p:sp>
      <p:sp>
        <p:nvSpPr>
          <p:cNvPr id="2160" name="Google Shape;2160;p115"/>
          <p:cNvSpPr/>
          <p:nvPr/>
        </p:nvSpPr>
        <p:spPr>
          <a:xfrm>
            <a:off x="10186272" y="4730022"/>
            <a:ext cx="1506485" cy="365126"/>
          </a:xfrm>
          <a:prstGeom prst="rect">
            <a:avLst/>
          </a:prstGeom>
          <a:solidFill>
            <a:srgbClr val="F4B0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Read</a:t>
            </a:r>
            <a:endParaRPr/>
          </a:p>
        </p:txBody>
      </p:sp>
      <p:sp>
        <p:nvSpPr>
          <p:cNvPr id="2161" name="Google Shape;2161;p115"/>
          <p:cNvSpPr/>
          <p:nvPr/>
        </p:nvSpPr>
        <p:spPr>
          <a:xfrm>
            <a:off x="630619" y="871050"/>
            <a:ext cx="11062138" cy="57370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33">
                <a:solidFill>
                  <a:schemeClr val="lt1"/>
                </a:solidFill>
                <a:latin typeface="Calibri"/>
                <a:ea typeface="Calibri"/>
                <a:cs typeface="Calibri"/>
                <a:sym typeface="Calibri"/>
              </a:rPr>
              <a:t>Kubernetes RBAC - Fundamentals</a:t>
            </a:r>
            <a:endParaRPr/>
          </a:p>
        </p:txBody>
      </p:sp>
      <p:sp>
        <p:nvSpPr>
          <p:cNvPr id="2162" name="Google Shape;2162;p115"/>
          <p:cNvSpPr/>
          <p:nvPr/>
        </p:nvSpPr>
        <p:spPr>
          <a:xfrm>
            <a:off x="6341237" y="3209275"/>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Pods</a:t>
            </a:r>
            <a:endParaRPr/>
          </a:p>
        </p:txBody>
      </p:sp>
      <p:sp>
        <p:nvSpPr>
          <p:cNvPr id="2163" name="Google Shape;2163;p115"/>
          <p:cNvSpPr/>
          <p:nvPr/>
        </p:nvSpPr>
        <p:spPr>
          <a:xfrm>
            <a:off x="6341237" y="3752562"/>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Deployments</a:t>
            </a:r>
            <a:endParaRPr/>
          </a:p>
        </p:txBody>
      </p:sp>
      <p:sp>
        <p:nvSpPr>
          <p:cNvPr id="2164" name="Google Shape;2164;p115"/>
          <p:cNvSpPr/>
          <p:nvPr/>
        </p:nvSpPr>
        <p:spPr>
          <a:xfrm>
            <a:off x="6341237" y="4267894"/>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Services</a:t>
            </a:r>
            <a:endParaRPr/>
          </a:p>
        </p:txBody>
      </p:sp>
      <p:sp>
        <p:nvSpPr>
          <p:cNvPr id="2165" name="Google Shape;2165;p115"/>
          <p:cNvSpPr/>
          <p:nvPr/>
        </p:nvSpPr>
        <p:spPr>
          <a:xfrm>
            <a:off x="6341237" y="4783225"/>
            <a:ext cx="1440796" cy="365126"/>
          </a:xfrm>
          <a:prstGeom prst="rect">
            <a:avLst/>
          </a:pr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StatefulSets</a:t>
            </a:r>
            <a:endParaRPr sz="1500">
              <a:solidFill>
                <a:schemeClr val="lt1"/>
              </a:solidFill>
              <a:latin typeface="Calibri"/>
              <a:ea typeface="Calibri"/>
              <a:cs typeface="Calibri"/>
              <a:sym typeface="Calibri"/>
            </a:endParaRPr>
          </a:p>
        </p:txBody>
      </p:sp>
      <p:sp>
        <p:nvSpPr>
          <p:cNvPr id="2166" name="Google Shape;2166;p115"/>
          <p:cNvSpPr/>
          <p:nvPr/>
        </p:nvSpPr>
        <p:spPr>
          <a:xfrm>
            <a:off x="6341238" y="1712868"/>
            <a:ext cx="1440795" cy="516759"/>
          </a:xfrm>
          <a:prstGeom prst="rect">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Resources</a:t>
            </a:r>
            <a:endParaRPr/>
          </a:p>
        </p:txBody>
      </p:sp>
      <p:sp>
        <p:nvSpPr>
          <p:cNvPr id="2167" name="Google Shape;2167;p115"/>
          <p:cNvSpPr/>
          <p:nvPr/>
        </p:nvSpPr>
        <p:spPr>
          <a:xfrm>
            <a:off x="630619" y="5737909"/>
            <a:ext cx="11062138" cy="35605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Reference: https://kubernetes.io/docs/reference/generated/kubernetes-api/v1.19</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o alt text provided for this image">
            <a:extLst>
              <a:ext uri="{FF2B5EF4-FFF2-40B4-BE49-F238E27FC236}">
                <a16:creationId xmlns:a16="http://schemas.microsoft.com/office/drawing/2014/main" id="{64171F53-792F-3392-1323-8A2810715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5"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454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16"/>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173" name="Google Shape;2173;p116"/>
          <p:cNvSpPr txBox="1">
            <a:spLocks noGrp="1"/>
          </p:cNvSpPr>
          <p:nvPr>
            <p:ph type="title"/>
          </p:nvPr>
        </p:nvSpPr>
        <p:spPr>
          <a:xfrm>
            <a:off x="838200" y="-9697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Kubernetes RBAC</a:t>
            </a:r>
            <a:endParaRPr/>
          </a:p>
        </p:txBody>
      </p:sp>
      <p:sp>
        <p:nvSpPr>
          <p:cNvPr id="2174" name="Google Shape;2174;p116"/>
          <p:cNvSpPr/>
          <p:nvPr/>
        </p:nvSpPr>
        <p:spPr>
          <a:xfrm>
            <a:off x="139700" y="1169276"/>
            <a:ext cx="11912601" cy="4519449"/>
          </a:xfrm>
          <a:prstGeom prst="roundRect">
            <a:avLst>
              <a:gd name="adj" fmla="val 5445"/>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175" name="Google Shape;2175;p116"/>
          <p:cNvSpPr/>
          <p:nvPr/>
        </p:nvSpPr>
        <p:spPr>
          <a:xfrm>
            <a:off x="2870637" y="3258208"/>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176" name="Google Shape;2176;p116"/>
          <p:cNvSpPr/>
          <p:nvPr/>
        </p:nvSpPr>
        <p:spPr>
          <a:xfrm>
            <a:off x="4403396" y="4147208"/>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177" name="Google Shape;2177;p116"/>
          <p:cNvSpPr/>
          <p:nvPr/>
        </p:nvSpPr>
        <p:spPr>
          <a:xfrm>
            <a:off x="4403396" y="4705569"/>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Create</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178" name="Google Shape;2178;p116"/>
          <p:cNvSpPr/>
          <p:nvPr/>
        </p:nvSpPr>
        <p:spPr>
          <a:xfrm>
            <a:off x="5883602" y="4703379"/>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179" name="Google Shape;2179;p116"/>
          <p:cNvSpPr txBox="1"/>
          <p:nvPr/>
        </p:nvSpPr>
        <p:spPr>
          <a:xfrm>
            <a:off x="4208904" y="3266999"/>
            <a:ext cx="15119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DEV</a:t>
            </a:r>
            <a:endParaRPr/>
          </a:p>
        </p:txBody>
      </p:sp>
      <p:sp>
        <p:nvSpPr>
          <p:cNvPr id="2180" name="Google Shape;2180;p116"/>
          <p:cNvSpPr/>
          <p:nvPr/>
        </p:nvSpPr>
        <p:spPr>
          <a:xfrm>
            <a:off x="3050189" y="3734918"/>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181" name="Google Shape;2181;p116"/>
          <p:cNvSpPr/>
          <p:nvPr/>
        </p:nvSpPr>
        <p:spPr>
          <a:xfrm>
            <a:off x="3050189" y="4705569"/>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182" name="Google Shape;2182;p116"/>
          <p:cNvCxnSpPr>
            <a:endCxn id="2178" idx="0"/>
          </p:cNvCxnSpPr>
          <p:nvPr/>
        </p:nvCxnSpPr>
        <p:spPr>
          <a:xfrm>
            <a:off x="6496706" y="4462479"/>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183" name="Google Shape;2183;p116"/>
          <p:cNvCxnSpPr>
            <a:endCxn id="2179" idx="0"/>
          </p:cNvCxnSpPr>
          <p:nvPr/>
        </p:nvCxnSpPr>
        <p:spPr>
          <a:xfrm flipH="1">
            <a:off x="4964880" y="2969699"/>
            <a:ext cx="132600" cy="297300"/>
          </a:xfrm>
          <a:prstGeom prst="straightConnector1">
            <a:avLst/>
          </a:prstGeom>
          <a:noFill/>
          <a:ln w="25400" cap="flat" cmpd="sng">
            <a:solidFill>
              <a:schemeClr val="dk1"/>
            </a:solidFill>
            <a:prstDash val="solid"/>
            <a:miter lim="800000"/>
            <a:headEnd type="none" w="sm" len="sm"/>
            <a:tailEnd type="triangle" w="med" len="med"/>
          </a:ln>
        </p:spPr>
      </p:cxnSp>
      <p:cxnSp>
        <p:nvCxnSpPr>
          <p:cNvPr id="2184" name="Google Shape;2184;p116"/>
          <p:cNvCxnSpPr>
            <a:endCxn id="2181" idx="0"/>
          </p:cNvCxnSpPr>
          <p:nvPr/>
        </p:nvCxnSpPr>
        <p:spPr>
          <a:xfrm>
            <a:off x="3663293" y="4050369"/>
            <a:ext cx="0" cy="655200"/>
          </a:xfrm>
          <a:prstGeom prst="straightConnector1">
            <a:avLst/>
          </a:prstGeom>
          <a:noFill/>
          <a:ln w="25400" cap="flat" cmpd="sng">
            <a:solidFill>
              <a:schemeClr val="dk1"/>
            </a:solidFill>
            <a:prstDash val="solid"/>
            <a:miter lim="800000"/>
            <a:headEnd type="none" w="sm" len="sm"/>
            <a:tailEnd type="triangle" w="med" len="med"/>
          </a:ln>
        </p:spPr>
      </p:cxnSp>
      <p:sp>
        <p:nvSpPr>
          <p:cNvPr id="2185" name="Google Shape;2185;p116"/>
          <p:cNvSpPr/>
          <p:nvPr/>
        </p:nvSpPr>
        <p:spPr>
          <a:xfrm>
            <a:off x="7455776" y="3266999"/>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186" name="Google Shape;2186;p116"/>
          <p:cNvSpPr/>
          <p:nvPr/>
        </p:nvSpPr>
        <p:spPr>
          <a:xfrm>
            <a:off x="8988534" y="4155998"/>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187" name="Google Shape;2187;p116"/>
          <p:cNvSpPr/>
          <p:nvPr/>
        </p:nvSpPr>
        <p:spPr>
          <a:xfrm>
            <a:off x="8988534" y="4714360"/>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Create</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188" name="Google Shape;2188;p116"/>
          <p:cNvSpPr/>
          <p:nvPr/>
        </p:nvSpPr>
        <p:spPr>
          <a:xfrm>
            <a:off x="10468741" y="4712170"/>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189" name="Google Shape;2189;p116"/>
          <p:cNvSpPr txBox="1"/>
          <p:nvPr/>
        </p:nvSpPr>
        <p:spPr>
          <a:xfrm>
            <a:off x="8794043" y="3275790"/>
            <a:ext cx="14302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QA</a:t>
            </a:r>
            <a:endParaRPr/>
          </a:p>
        </p:txBody>
      </p:sp>
      <p:sp>
        <p:nvSpPr>
          <p:cNvPr id="2190" name="Google Shape;2190;p116"/>
          <p:cNvSpPr/>
          <p:nvPr/>
        </p:nvSpPr>
        <p:spPr>
          <a:xfrm>
            <a:off x="7635328" y="3743709"/>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191" name="Google Shape;2191;p116"/>
          <p:cNvSpPr/>
          <p:nvPr/>
        </p:nvSpPr>
        <p:spPr>
          <a:xfrm>
            <a:off x="7635327" y="4714360"/>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192" name="Google Shape;2192;p116"/>
          <p:cNvCxnSpPr>
            <a:endCxn id="2188" idx="0"/>
          </p:cNvCxnSpPr>
          <p:nvPr/>
        </p:nvCxnSpPr>
        <p:spPr>
          <a:xfrm>
            <a:off x="11081845" y="4471270"/>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193" name="Google Shape;2193;p116"/>
          <p:cNvCxnSpPr>
            <a:endCxn id="2187" idx="0"/>
          </p:cNvCxnSpPr>
          <p:nvPr/>
        </p:nvCxnSpPr>
        <p:spPr>
          <a:xfrm>
            <a:off x="9601638" y="4471360"/>
            <a:ext cx="0" cy="243000"/>
          </a:xfrm>
          <a:prstGeom prst="straightConnector1">
            <a:avLst/>
          </a:prstGeom>
          <a:noFill/>
          <a:ln w="25400" cap="flat" cmpd="sng">
            <a:solidFill>
              <a:schemeClr val="dk1"/>
            </a:solidFill>
            <a:prstDash val="solid"/>
            <a:miter lim="800000"/>
            <a:headEnd type="none" w="sm" len="sm"/>
            <a:tailEnd type="triangle" w="med" len="med"/>
          </a:ln>
        </p:spPr>
      </p:cxnSp>
      <p:cxnSp>
        <p:nvCxnSpPr>
          <p:cNvPr id="2194" name="Google Shape;2194;p116"/>
          <p:cNvCxnSpPr>
            <a:endCxn id="2191" idx="0"/>
          </p:cNvCxnSpPr>
          <p:nvPr/>
        </p:nvCxnSpPr>
        <p:spPr>
          <a:xfrm>
            <a:off x="8248431" y="4059160"/>
            <a:ext cx="0" cy="655200"/>
          </a:xfrm>
          <a:prstGeom prst="straightConnector1">
            <a:avLst/>
          </a:prstGeom>
          <a:noFill/>
          <a:ln w="25400" cap="flat" cmpd="sng">
            <a:solidFill>
              <a:schemeClr val="dk1"/>
            </a:solidFill>
            <a:prstDash val="solid"/>
            <a:miter lim="800000"/>
            <a:headEnd type="none" w="sm" len="sm"/>
            <a:tailEnd type="triangle" w="med" len="med"/>
          </a:ln>
        </p:spPr>
      </p:cxnSp>
      <p:sp>
        <p:nvSpPr>
          <p:cNvPr id="2195" name="Google Shape;2195;p116"/>
          <p:cNvSpPr/>
          <p:nvPr/>
        </p:nvSpPr>
        <p:spPr>
          <a:xfrm>
            <a:off x="1554655" y="2655944"/>
            <a:ext cx="10306708"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a:t>
            </a:r>
            <a:endParaRPr/>
          </a:p>
        </p:txBody>
      </p:sp>
      <p:sp>
        <p:nvSpPr>
          <p:cNvPr id="2196" name="Google Shape;2196;p116"/>
          <p:cNvSpPr/>
          <p:nvPr/>
        </p:nvSpPr>
        <p:spPr>
          <a:xfrm>
            <a:off x="1554655" y="3739299"/>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Create</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cxnSp>
        <p:nvCxnSpPr>
          <p:cNvPr id="2197" name="Google Shape;2197;p116"/>
          <p:cNvCxnSpPr>
            <a:endCxn id="2196" idx="0"/>
          </p:cNvCxnSpPr>
          <p:nvPr/>
        </p:nvCxnSpPr>
        <p:spPr>
          <a:xfrm>
            <a:off x="2167759" y="2971299"/>
            <a:ext cx="0" cy="768000"/>
          </a:xfrm>
          <a:prstGeom prst="straightConnector1">
            <a:avLst/>
          </a:prstGeom>
          <a:noFill/>
          <a:ln w="25400" cap="flat" cmpd="sng">
            <a:solidFill>
              <a:schemeClr val="dk1"/>
            </a:solidFill>
            <a:prstDash val="solid"/>
            <a:miter lim="800000"/>
            <a:headEnd type="none" w="sm" len="sm"/>
            <a:tailEnd type="triangle" w="med" len="med"/>
          </a:ln>
        </p:spPr>
      </p:cxnSp>
      <p:sp>
        <p:nvSpPr>
          <p:cNvPr id="2198" name="Google Shape;2198;p116"/>
          <p:cNvSpPr/>
          <p:nvPr/>
        </p:nvSpPr>
        <p:spPr>
          <a:xfrm>
            <a:off x="293852" y="2115309"/>
            <a:ext cx="11567511"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 Binding</a:t>
            </a:r>
            <a:endParaRPr/>
          </a:p>
        </p:txBody>
      </p:sp>
      <p:sp>
        <p:nvSpPr>
          <p:cNvPr id="2199" name="Google Shape;2199;p116"/>
          <p:cNvSpPr/>
          <p:nvPr/>
        </p:nvSpPr>
        <p:spPr>
          <a:xfrm>
            <a:off x="293852" y="3734919"/>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200" name="Google Shape;2200;p116"/>
          <p:cNvCxnSpPr>
            <a:endCxn id="2199" idx="0"/>
          </p:cNvCxnSpPr>
          <p:nvPr/>
        </p:nvCxnSpPr>
        <p:spPr>
          <a:xfrm flipH="1">
            <a:off x="906956" y="2430519"/>
            <a:ext cx="34500" cy="1304400"/>
          </a:xfrm>
          <a:prstGeom prst="straightConnector1">
            <a:avLst/>
          </a:prstGeom>
          <a:noFill/>
          <a:ln w="25400" cap="flat" cmpd="sng">
            <a:solidFill>
              <a:schemeClr val="dk1"/>
            </a:solidFill>
            <a:prstDash val="solid"/>
            <a:miter lim="800000"/>
            <a:headEnd type="none" w="sm" len="sm"/>
            <a:tailEnd type="triangle" w="med" len="med"/>
          </a:ln>
        </p:spPr>
      </p:cxnSp>
      <p:cxnSp>
        <p:nvCxnSpPr>
          <p:cNvPr id="2201" name="Google Shape;2201;p116"/>
          <p:cNvCxnSpPr>
            <a:endCxn id="2177" idx="0"/>
          </p:cNvCxnSpPr>
          <p:nvPr/>
        </p:nvCxnSpPr>
        <p:spPr>
          <a:xfrm flipH="1">
            <a:off x="5016500" y="4462569"/>
            <a:ext cx="6900" cy="243000"/>
          </a:xfrm>
          <a:prstGeom prst="straightConnector1">
            <a:avLst/>
          </a:prstGeom>
          <a:noFill/>
          <a:ln w="25400" cap="flat" cmpd="sng">
            <a:solidFill>
              <a:schemeClr val="dk1"/>
            </a:solidFill>
            <a:prstDash val="solid"/>
            <a:miter lim="800000"/>
            <a:headEnd type="none" w="sm" len="sm"/>
            <a:tailEnd type="triangle" w="med" len="med"/>
          </a:ln>
        </p:spPr>
      </p:cxnSp>
      <p:cxnSp>
        <p:nvCxnSpPr>
          <p:cNvPr id="2202" name="Google Shape;2202;p116"/>
          <p:cNvCxnSpPr>
            <a:endCxn id="2189" idx="0"/>
          </p:cNvCxnSpPr>
          <p:nvPr/>
        </p:nvCxnSpPr>
        <p:spPr>
          <a:xfrm flipH="1">
            <a:off x="9509143" y="2936490"/>
            <a:ext cx="123900" cy="339300"/>
          </a:xfrm>
          <a:prstGeom prst="straightConnector1">
            <a:avLst/>
          </a:prstGeom>
          <a:noFill/>
          <a:ln w="25400" cap="flat" cmpd="sng">
            <a:solidFill>
              <a:schemeClr val="dk1"/>
            </a:solidFill>
            <a:prstDash val="solid"/>
            <a:miter lim="800000"/>
            <a:headEnd type="none" w="sm" len="sm"/>
            <a:tailEnd type="triangle" w="med" len="med"/>
          </a:ln>
        </p:spPr>
      </p:cxnSp>
      <p:sp>
        <p:nvSpPr>
          <p:cNvPr id="2203" name="Google Shape;2203;p116"/>
          <p:cNvSpPr txBox="1"/>
          <p:nvPr/>
        </p:nvSpPr>
        <p:spPr>
          <a:xfrm>
            <a:off x="3832759" y="1218233"/>
            <a:ext cx="5044587"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750">
                <a:solidFill>
                  <a:schemeClr val="lt1"/>
                </a:solidFill>
                <a:latin typeface="Calibri"/>
                <a:ea typeface="Calibri"/>
                <a:cs typeface="Calibri"/>
                <a:sym typeface="Calibri"/>
              </a:rPr>
              <a:t>Kubernetes Cluster RBAC</a:t>
            </a:r>
            <a:endParaRPr/>
          </a:p>
        </p:txBody>
      </p:sp>
      <p:pic>
        <p:nvPicPr>
          <p:cNvPr id="2204" name="Google Shape;2204;p116"/>
          <p:cNvPicPr preferRelativeResize="0"/>
          <p:nvPr/>
        </p:nvPicPr>
        <p:blipFill rotWithShape="1">
          <a:blip r:embed="rId3">
            <a:alphaModFix/>
          </a:blip>
          <a:srcRect/>
          <a:stretch/>
        </p:blipFill>
        <p:spPr>
          <a:xfrm>
            <a:off x="3165886" y="1215813"/>
            <a:ext cx="682683" cy="664513"/>
          </a:xfrm>
          <a:prstGeom prst="rect">
            <a:avLst/>
          </a:prstGeom>
          <a:noFill/>
          <a:ln>
            <a:noFill/>
          </a:ln>
        </p:spPr>
      </p:pic>
      <p:pic>
        <p:nvPicPr>
          <p:cNvPr id="2205" name="Google Shape;2205;p116"/>
          <p:cNvPicPr preferRelativeResize="0"/>
          <p:nvPr/>
        </p:nvPicPr>
        <p:blipFill rotWithShape="1">
          <a:blip r:embed="rId4">
            <a:alphaModFix/>
          </a:blip>
          <a:srcRect/>
          <a:stretch/>
        </p:blipFill>
        <p:spPr>
          <a:xfrm>
            <a:off x="293852" y="2077649"/>
            <a:ext cx="352970" cy="352970"/>
          </a:xfrm>
          <a:prstGeom prst="rect">
            <a:avLst/>
          </a:prstGeom>
          <a:noFill/>
          <a:ln>
            <a:noFill/>
          </a:ln>
        </p:spPr>
      </p:pic>
      <p:pic>
        <p:nvPicPr>
          <p:cNvPr id="2206" name="Google Shape;2206;p116"/>
          <p:cNvPicPr preferRelativeResize="0"/>
          <p:nvPr/>
        </p:nvPicPr>
        <p:blipFill rotWithShape="1">
          <a:blip r:embed="rId5">
            <a:alphaModFix/>
          </a:blip>
          <a:srcRect/>
          <a:stretch/>
        </p:blipFill>
        <p:spPr>
          <a:xfrm>
            <a:off x="1532323" y="2618602"/>
            <a:ext cx="358415" cy="358415"/>
          </a:xfrm>
          <a:prstGeom prst="rect">
            <a:avLst/>
          </a:prstGeom>
          <a:noFill/>
          <a:ln>
            <a:noFill/>
          </a:ln>
        </p:spPr>
      </p:pic>
      <p:pic>
        <p:nvPicPr>
          <p:cNvPr id="2207" name="Google Shape;2207;p116"/>
          <p:cNvPicPr preferRelativeResize="0"/>
          <p:nvPr/>
        </p:nvPicPr>
        <p:blipFill rotWithShape="1">
          <a:blip r:embed="rId6">
            <a:alphaModFix/>
          </a:blip>
          <a:srcRect/>
          <a:stretch/>
        </p:blipFill>
        <p:spPr>
          <a:xfrm>
            <a:off x="3040995" y="3697258"/>
            <a:ext cx="352970" cy="352970"/>
          </a:xfrm>
          <a:prstGeom prst="rect">
            <a:avLst/>
          </a:prstGeom>
          <a:noFill/>
          <a:ln>
            <a:noFill/>
          </a:ln>
        </p:spPr>
      </p:pic>
      <p:pic>
        <p:nvPicPr>
          <p:cNvPr id="2208" name="Google Shape;2208;p116"/>
          <p:cNvPicPr preferRelativeResize="0"/>
          <p:nvPr/>
        </p:nvPicPr>
        <p:blipFill rotWithShape="1">
          <a:blip r:embed="rId6">
            <a:alphaModFix/>
          </a:blip>
          <a:srcRect/>
          <a:stretch/>
        </p:blipFill>
        <p:spPr>
          <a:xfrm>
            <a:off x="7672115" y="3699724"/>
            <a:ext cx="352970" cy="352970"/>
          </a:xfrm>
          <a:prstGeom prst="rect">
            <a:avLst/>
          </a:prstGeom>
          <a:noFill/>
          <a:ln>
            <a:noFill/>
          </a:ln>
        </p:spPr>
      </p:pic>
      <p:pic>
        <p:nvPicPr>
          <p:cNvPr id="2209" name="Google Shape;2209;p116"/>
          <p:cNvPicPr preferRelativeResize="0"/>
          <p:nvPr/>
        </p:nvPicPr>
        <p:blipFill rotWithShape="1">
          <a:blip r:embed="rId7">
            <a:alphaModFix/>
          </a:blip>
          <a:srcRect/>
          <a:stretch/>
        </p:blipFill>
        <p:spPr>
          <a:xfrm>
            <a:off x="4398737" y="4114073"/>
            <a:ext cx="358415" cy="358415"/>
          </a:xfrm>
          <a:prstGeom prst="rect">
            <a:avLst/>
          </a:prstGeom>
          <a:noFill/>
          <a:ln>
            <a:noFill/>
          </a:ln>
        </p:spPr>
      </p:pic>
      <p:pic>
        <p:nvPicPr>
          <p:cNvPr id="2210" name="Google Shape;2210;p116"/>
          <p:cNvPicPr preferRelativeResize="0"/>
          <p:nvPr/>
        </p:nvPicPr>
        <p:blipFill rotWithShape="1">
          <a:blip r:embed="rId7">
            <a:alphaModFix/>
          </a:blip>
          <a:srcRect/>
          <a:stretch/>
        </p:blipFill>
        <p:spPr>
          <a:xfrm>
            <a:off x="8980996" y="4116585"/>
            <a:ext cx="358415" cy="35841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17"/>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216" name="Google Shape;2216;p117"/>
          <p:cNvSpPr txBox="1">
            <a:spLocks noGrp="1"/>
          </p:cNvSpPr>
          <p:nvPr>
            <p:ph type="title"/>
          </p:nvPr>
        </p:nvSpPr>
        <p:spPr>
          <a:xfrm>
            <a:off x="838200" y="-9697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Active Directory &amp; Kubernetes RBAC</a:t>
            </a:r>
            <a:endParaRPr/>
          </a:p>
        </p:txBody>
      </p:sp>
      <p:sp>
        <p:nvSpPr>
          <p:cNvPr id="2217" name="Google Shape;2217;p117"/>
          <p:cNvSpPr/>
          <p:nvPr/>
        </p:nvSpPr>
        <p:spPr>
          <a:xfrm>
            <a:off x="1392621" y="1042276"/>
            <a:ext cx="9740024" cy="3385205"/>
          </a:xfrm>
          <a:prstGeom prst="roundRect">
            <a:avLst>
              <a:gd name="adj" fmla="val 5445"/>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18" name="Google Shape;2218;p117"/>
          <p:cNvSpPr/>
          <p:nvPr/>
        </p:nvSpPr>
        <p:spPr>
          <a:xfrm>
            <a:off x="1950982" y="1996964"/>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19" name="Google Shape;2219;p117"/>
          <p:cNvSpPr/>
          <p:nvPr/>
        </p:nvSpPr>
        <p:spPr>
          <a:xfrm>
            <a:off x="3483740" y="2885964"/>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220" name="Google Shape;2220;p117"/>
          <p:cNvSpPr/>
          <p:nvPr/>
        </p:nvSpPr>
        <p:spPr>
          <a:xfrm>
            <a:off x="3483740" y="3444326"/>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Create</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221" name="Google Shape;2221;p117"/>
          <p:cNvSpPr/>
          <p:nvPr/>
        </p:nvSpPr>
        <p:spPr>
          <a:xfrm>
            <a:off x="4963947" y="3442136"/>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222" name="Google Shape;2222;p117"/>
          <p:cNvSpPr txBox="1"/>
          <p:nvPr/>
        </p:nvSpPr>
        <p:spPr>
          <a:xfrm>
            <a:off x="3289248" y="2005756"/>
            <a:ext cx="15119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DEV</a:t>
            </a:r>
            <a:endParaRPr/>
          </a:p>
        </p:txBody>
      </p:sp>
      <p:sp>
        <p:nvSpPr>
          <p:cNvPr id="2223" name="Google Shape;2223;p117"/>
          <p:cNvSpPr/>
          <p:nvPr/>
        </p:nvSpPr>
        <p:spPr>
          <a:xfrm>
            <a:off x="2130533" y="2473675"/>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224" name="Google Shape;2224;p117"/>
          <p:cNvSpPr/>
          <p:nvPr/>
        </p:nvSpPr>
        <p:spPr>
          <a:xfrm>
            <a:off x="2130533" y="3444326"/>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225" name="Google Shape;2225;p117"/>
          <p:cNvCxnSpPr>
            <a:endCxn id="2221" idx="0"/>
          </p:cNvCxnSpPr>
          <p:nvPr/>
        </p:nvCxnSpPr>
        <p:spPr>
          <a:xfrm>
            <a:off x="5577051" y="3201236"/>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226" name="Google Shape;2226;p117"/>
          <p:cNvCxnSpPr>
            <a:endCxn id="2224" idx="0"/>
          </p:cNvCxnSpPr>
          <p:nvPr/>
        </p:nvCxnSpPr>
        <p:spPr>
          <a:xfrm>
            <a:off x="2743637" y="2789126"/>
            <a:ext cx="0" cy="655200"/>
          </a:xfrm>
          <a:prstGeom prst="straightConnector1">
            <a:avLst/>
          </a:prstGeom>
          <a:noFill/>
          <a:ln w="25400" cap="flat" cmpd="sng">
            <a:solidFill>
              <a:schemeClr val="dk1"/>
            </a:solidFill>
            <a:prstDash val="solid"/>
            <a:miter lim="800000"/>
            <a:headEnd type="none" w="sm" len="sm"/>
            <a:tailEnd type="triangle" w="med" len="med"/>
          </a:ln>
        </p:spPr>
      </p:cxnSp>
      <p:sp>
        <p:nvSpPr>
          <p:cNvPr id="2227" name="Google Shape;2227;p117"/>
          <p:cNvSpPr/>
          <p:nvPr/>
        </p:nvSpPr>
        <p:spPr>
          <a:xfrm>
            <a:off x="6536120" y="2005755"/>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28" name="Google Shape;2228;p117"/>
          <p:cNvSpPr/>
          <p:nvPr/>
        </p:nvSpPr>
        <p:spPr>
          <a:xfrm>
            <a:off x="8068879" y="2894755"/>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229" name="Google Shape;2229;p117"/>
          <p:cNvSpPr/>
          <p:nvPr/>
        </p:nvSpPr>
        <p:spPr>
          <a:xfrm>
            <a:off x="8068878" y="3453117"/>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Create</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230" name="Google Shape;2230;p117"/>
          <p:cNvSpPr/>
          <p:nvPr/>
        </p:nvSpPr>
        <p:spPr>
          <a:xfrm>
            <a:off x="9549085" y="3450927"/>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231" name="Google Shape;2231;p117"/>
          <p:cNvSpPr txBox="1"/>
          <p:nvPr/>
        </p:nvSpPr>
        <p:spPr>
          <a:xfrm>
            <a:off x="7874387" y="2014546"/>
            <a:ext cx="14302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QA</a:t>
            </a:r>
            <a:endParaRPr/>
          </a:p>
        </p:txBody>
      </p:sp>
      <p:sp>
        <p:nvSpPr>
          <p:cNvPr id="2232" name="Google Shape;2232;p117"/>
          <p:cNvSpPr/>
          <p:nvPr/>
        </p:nvSpPr>
        <p:spPr>
          <a:xfrm>
            <a:off x="6715672" y="2482466"/>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233" name="Google Shape;2233;p117"/>
          <p:cNvSpPr/>
          <p:nvPr/>
        </p:nvSpPr>
        <p:spPr>
          <a:xfrm>
            <a:off x="6715672" y="3453117"/>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234" name="Google Shape;2234;p117"/>
          <p:cNvCxnSpPr>
            <a:endCxn id="2230" idx="0"/>
          </p:cNvCxnSpPr>
          <p:nvPr/>
        </p:nvCxnSpPr>
        <p:spPr>
          <a:xfrm>
            <a:off x="10162189" y="3210027"/>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235" name="Google Shape;2235;p117"/>
          <p:cNvCxnSpPr>
            <a:endCxn id="2229" idx="0"/>
          </p:cNvCxnSpPr>
          <p:nvPr/>
        </p:nvCxnSpPr>
        <p:spPr>
          <a:xfrm>
            <a:off x="8681982" y="3210117"/>
            <a:ext cx="0" cy="243000"/>
          </a:xfrm>
          <a:prstGeom prst="straightConnector1">
            <a:avLst/>
          </a:prstGeom>
          <a:noFill/>
          <a:ln w="25400" cap="flat" cmpd="sng">
            <a:solidFill>
              <a:schemeClr val="dk1"/>
            </a:solidFill>
            <a:prstDash val="solid"/>
            <a:miter lim="800000"/>
            <a:headEnd type="none" w="sm" len="sm"/>
            <a:tailEnd type="triangle" w="med" len="med"/>
          </a:ln>
        </p:spPr>
      </p:cxnSp>
      <p:cxnSp>
        <p:nvCxnSpPr>
          <p:cNvPr id="2236" name="Google Shape;2236;p117"/>
          <p:cNvCxnSpPr>
            <a:endCxn id="2233" idx="0"/>
          </p:cNvCxnSpPr>
          <p:nvPr/>
        </p:nvCxnSpPr>
        <p:spPr>
          <a:xfrm>
            <a:off x="7328776" y="2797917"/>
            <a:ext cx="0" cy="655200"/>
          </a:xfrm>
          <a:prstGeom prst="straightConnector1">
            <a:avLst/>
          </a:prstGeom>
          <a:noFill/>
          <a:ln w="25400" cap="flat" cmpd="sng">
            <a:solidFill>
              <a:schemeClr val="dk1"/>
            </a:solidFill>
            <a:prstDash val="solid"/>
            <a:miter lim="800000"/>
            <a:headEnd type="none" w="sm" len="sm"/>
            <a:tailEnd type="triangle" w="med" len="med"/>
          </a:ln>
        </p:spPr>
      </p:cxnSp>
      <p:cxnSp>
        <p:nvCxnSpPr>
          <p:cNvPr id="2237" name="Google Shape;2237;p117"/>
          <p:cNvCxnSpPr>
            <a:endCxn id="2220" idx="0"/>
          </p:cNvCxnSpPr>
          <p:nvPr/>
        </p:nvCxnSpPr>
        <p:spPr>
          <a:xfrm flipH="1">
            <a:off x="4096844" y="3201326"/>
            <a:ext cx="6900" cy="243000"/>
          </a:xfrm>
          <a:prstGeom prst="straightConnector1">
            <a:avLst/>
          </a:prstGeom>
          <a:noFill/>
          <a:ln w="25400" cap="flat" cmpd="sng">
            <a:solidFill>
              <a:schemeClr val="dk1"/>
            </a:solidFill>
            <a:prstDash val="solid"/>
            <a:miter lim="800000"/>
            <a:headEnd type="none" w="sm" len="sm"/>
            <a:tailEnd type="triangle" w="med" len="med"/>
          </a:ln>
        </p:spPr>
      </p:cxnSp>
      <p:sp>
        <p:nvSpPr>
          <p:cNvPr id="2238" name="Google Shape;2238;p117"/>
          <p:cNvSpPr txBox="1"/>
          <p:nvPr/>
        </p:nvSpPr>
        <p:spPr>
          <a:xfrm>
            <a:off x="4294582" y="1138868"/>
            <a:ext cx="4681410" cy="5412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17">
                <a:solidFill>
                  <a:schemeClr val="lt1"/>
                </a:solidFill>
                <a:latin typeface="Calibri"/>
                <a:ea typeface="Calibri"/>
                <a:cs typeface="Calibri"/>
                <a:sym typeface="Calibri"/>
              </a:rPr>
              <a:t>Azure AKS Kubernetes Cluster</a:t>
            </a:r>
            <a:endParaRPr/>
          </a:p>
        </p:txBody>
      </p:sp>
      <p:pic>
        <p:nvPicPr>
          <p:cNvPr id="2239" name="Google Shape;2239;p117"/>
          <p:cNvPicPr preferRelativeResize="0"/>
          <p:nvPr/>
        </p:nvPicPr>
        <p:blipFill rotWithShape="1">
          <a:blip r:embed="rId3">
            <a:alphaModFix/>
          </a:blip>
          <a:srcRect/>
          <a:stretch/>
        </p:blipFill>
        <p:spPr>
          <a:xfrm>
            <a:off x="2121339" y="2436015"/>
            <a:ext cx="352970" cy="352970"/>
          </a:xfrm>
          <a:prstGeom prst="rect">
            <a:avLst/>
          </a:prstGeom>
          <a:noFill/>
          <a:ln>
            <a:noFill/>
          </a:ln>
        </p:spPr>
      </p:pic>
      <p:pic>
        <p:nvPicPr>
          <p:cNvPr id="2240" name="Google Shape;2240;p117"/>
          <p:cNvPicPr preferRelativeResize="0"/>
          <p:nvPr/>
        </p:nvPicPr>
        <p:blipFill rotWithShape="1">
          <a:blip r:embed="rId3">
            <a:alphaModFix/>
          </a:blip>
          <a:srcRect/>
          <a:stretch/>
        </p:blipFill>
        <p:spPr>
          <a:xfrm>
            <a:off x="6752459" y="2438481"/>
            <a:ext cx="352970" cy="352970"/>
          </a:xfrm>
          <a:prstGeom prst="rect">
            <a:avLst/>
          </a:prstGeom>
          <a:noFill/>
          <a:ln>
            <a:noFill/>
          </a:ln>
        </p:spPr>
      </p:pic>
      <p:pic>
        <p:nvPicPr>
          <p:cNvPr id="2241" name="Google Shape;2241;p117"/>
          <p:cNvPicPr preferRelativeResize="0"/>
          <p:nvPr/>
        </p:nvPicPr>
        <p:blipFill rotWithShape="1">
          <a:blip r:embed="rId4">
            <a:alphaModFix/>
          </a:blip>
          <a:srcRect/>
          <a:stretch/>
        </p:blipFill>
        <p:spPr>
          <a:xfrm>
            <a:off x="3479081" y="2852829"/>
            <a:ext cx="358415" cy="358415"/>
          </a:xfrm>
          <a:prstGeom prst="rect">
            <a:avLst/>
          </a:prstGeom>
          <a:noFill/>
          <a:ln>
            <a:noFill/>
          </a:ln>
        </p:spPr>
      </p:pic>
      <p:pic>
        <p:nvPicPr>
          <p:cNvPr id="2242" name="Google Shape;2242;p117"/>
          <p:cNvPicPr preferRelativeResize="0"/>
          <p:nvPr/>
        </p:nvPicPr>
        <p:blipFill rotWithShape="1">
          <a:blip r:embed="rId4">
            <a:alphaModFix/>
          </a:blip>
          <a:srcRect/>
          <a:stretch/>
        </p:blipFill>
        <p:spPr>
          <a:xfrm>
            <a:off x="8061340" y="2855342"/>
            <a:ext cx="358415" cy="358415"/>
          </a:xfrm>
          <a:prstGeom prst="rect">
            <a:avLst/>
          </a:prstGeom>
          <a:noFill/>
          <a:ln>
            <a:noFill/>
          </a:ln>
        </p:spPr>
      </p:pic>
      <p:pic>
        <p:nvPicPr>
          <p:cNvPr id="2243" name="Google Shape;2243;p117"/>
          <p:cNvPicPr preferRelativeResize="0"/>
          <p:nvPr/>
        </p:nvPicPr>
        <p:blipFill rotWithShape="1">
          <a:blip r:embed="rId5">
            <a:alphaModFix/>
          </a:blip>
          <a:srcRect/>
          <a:stretch/>
        </p:blipFill>
        <p:spPr>
          <a:xfrm rot="10800000" flipH="1">
            <a:off x="3690884" y="1164163"/>
            <a:ext cx="578820" cy="578820"/>
          </a:xfrm>
          <a:prstGeom prst="rect">
            <a:avLst/>
          </a:prstGeom>
          <a:noFill/>
          <a:ln>
            <a:noFill/>
          </a:ln>
        </p:spPr>
      </p:pic>
      <p:pic>
        <p:nvPicPr>
          <p:cNvPr id="2244" name="Google Shape;2244;p117"/>
          <p:cNvPicPr preferRelativeResize="0"/>
          <p:nvPr/>
        </p:nvPicPr>
        <p:blipFill rotWithShape="1">
          <a:blip r:embed="rId6">
            <a:alphaModFix/>
          </a:blip>
          <a:srcRect/>
          <a:stretch/>
        </p:blipFill>
        <p:spPr>
          <a:xfrm>
            <a:off x="8781130" y="4565675"/>
            <a:ext cx="1027911" cy="1027911"/>
          </a:xfrm>
          <a:prstGeom prst="rect">
            <a:avLst/>
          </a:prstGeom>
          <a:noFill/>
          <a:ln>
            <a:noFill/>
          </a:ln>
        </p:spPr>
      </p:pic>
      <p:sp>
        <p:nvSpPr>
          <p:cNvPr id="2245" name="Google Shape;2245;p117"/>
          <p:cNvSpPr txBox="1"/>
          <p:nvPr/>
        </p:nvSpPr>
        <p:spPr>
          <a:xfrm>
            <a:off x="8404427" y="5478439"/>
            <a:ext cx="1728550"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Directory</a:t>
            </a:r>
            <a:endParaRPr/>
          </a:p>
        </p:txBody>
      </p:sp>
      <p:pic>
        <p:nvPicPr>
          <p:cNvPr id="2246" name="Google Shape;2246;p117"/>
          <p:cNvPicPr preferRelativeResize="0"/>
          <p:nvPr/>
        </p:nvPicPr>
        <p:blipFill rotWithShape="1">
          <a:blip r:embed="rId7">
            <a:alphaModFix/>
          </a:blip>
          <a:srcRect/>
          <a:stretch/>
        </p:blipFill>
        <p:spPr>
          <a:xfrm>
            <a:off x="2190108" y="4599559"/>
            <a:ext cx="948653" cy="948653"/>
          </a:xfrm>
          <a:prstGeom prst="rect">
            <a:avLst/>
          </a:prstGeom>
          <a:noFill/>
          <a:ln>
            <a:noFill/>
          </a:ln>
        </p:spPr>
      </p:pic>
      <p:sp>
        <p:nvSpPr>
          <p:cNvPr id="2247" name="Google Shape;2247;p117"/>
          <p:cNvSpPr txBox="1"/>
          <p:nvPr/>
        </p:nvSpPr>
        <p:spPr>
          <a:xfrm>
            <a:off x="1636285" y="5410977"/>
            <a:ext cx="221233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Group: devaksteam</a:t>
            </a:r>
            <a:endParaRPr sz="1333">
              <a:solidFill>
                <a:schemeClr val="dk1"/>
              </a:solidFill>
              <a:latin typeface="Calibri"/>
              <a:ea typeface="Calibri"/>
              <a:cs typeface="Calibri"/>
              <a:sym typeface="Calibri"/>
            </a:endParaRPr>
          </a:p>
        </p:txBody>
      </p:sp>
      <p:pic>
        <p:nvPicPr>
          <p:cNvPr id="2248" name="Google Shape;2248;p117"/>
          <p:cNvPicPr preferRelativeResize="0"/>
          <p:nvPr/>
        </p:nvPicPr>
        <p:blipFill rotWithShape="1">
          <a:blip r:embed="rId8">
            <a:alphaModFix/>
          </a:blip>
          <a:srcRect/>
          <a:stretch/>
        </p:blipFill>
        <p:spPr>
          <a:xfrm>
            <a:off x="5963719" y="4668343"/>
            <a:ext cx="925218" cy="925218"/>
          </a:xfrm>
          <a:prstGeom prst="rect">
            <a:avLst/>
          </a:prstGeom>
          <a:noFill/>
          <a:ln>
            <a:noFill/>
          </a:ln>
        </p:spPr>
      </p:pic>
      <p:sp>
        <p:nvSpPr>
          <p:cNvPr id="2249" name="Google Shape;2249;p117"/>
          <p:cNvSpPr txBox="1"/>
          <p:nvPr/>
        </p:nvSpPr>
        <p:spPr>
          <a:xfrm>
            <a:off x="5551842" y="5545309"/>
            <a:ext cx="183184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User: aksdev1</a:t>
            </a:r>
            <a:endParaRPr/>
          </a:p>
        </p:txBody>
      </p:sp>
      <p:sp>
        <p:nvSpPr>
          <p:cNvPr id="2250" name="Google Shape;2250;p117"/>
          <p:cNvSpPr txBox="1"/>
          <p:nvPr/>
        </p:nvSpPr>
        <p:spPr>
          <a:xfrm>
            <a:off x="1615072" y="5568574"/>
            <a:ext cx="375128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Object ID: e6dcdae4-e9ff-4261-81e6-0d08537c4cf8</a:t>
            </a:r>
            <a:endParaRPr/>
          </a:p>
        </p:txBody>
      </p:sp>
      <p:sp>
        <p:nvSpPr>
          <p:cNvPr id="2251" name="Google Shape;2251;p117"/>
          <p:cNvSpPr/>
          <p:nvPr/>
        </p:nvSpPr>
        <p:spPr>
          <a:xfrm>
            <a:off x="1392620" y="4542186"/>
            <a:ext cx="8933793" cy="1315834"/>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52" name="Google Shape;2252;p117"/>
          <p:cNvSpPr/>
          <p:nvPr/>
        </p:nvSpPr>
        <p:spPr>
          <a:xfrm>
            <a:off x="2437880" y="3995670"/>
            <a:ext cx="269324" cy="700689"/>
          </a:xfrm>
          <a:prstGeom prst="up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grpSp>
        <p:nvGrpSpPr>
          <p:cNvPr id="2253" name="Google Shape;2253;p117"/>
          <p:cNvGrpSpPr/>
          <p:nvPr/>
        </p:nvGrpSpPr>
        <p:grpSpPr>
          <a:xfrm>
            <a:off x="9635702" y="2545318"/>
            <a:ext cx="1099566" cy="544316"/>
            <a:chOff x="405245" y="2091580"/>
            <a:chExt cx="800100" cy="325875"/>
          </a:xfrm>
        </p:grpSpPr>
        <p:cxnSp>
          <p:nvCxnSpPr>
            <p:cNvPr id="2254" name="Google Shape;2254;p117"/>
            <p:cNvCxnSpPr/>
            <p:nvPr/>
          </p:nvCxnSpPr>
          <p:spPr>
            <a:xfrm>
              <a:off x="405245" y="2091580"/>
              <a:ext cx="675410" cy="325875"/>
            </a:xfrm>
            <a:prstGeom prst="straightConnector1">
              <a:avLst/>
            </a:prstGeom>
            <a:noFill/>
            <a:ln w="47625" cap="flat" cmpd="sng">
              <a:solidFill>
                <a:srgbClr val="C00000"/>
              </a:solidFill>
              <a:prstDash val="solid"/>
              <a:miter lim="800000"/>
              <a:headEnd type="none" w="sm" len="sm"/>
              <a:tailEnd type="none" w="sm" len="sm"/>
            </a:ln>
          </p:spPr>
        </p:cxnSp>
        <p:cxnSp>
          <p:nvCxnSpPr>
            <p:cNvPr id="2255" name="Google Shape;2255;p117"/>
            <p:cNvCxnSpPr/>
            <p:nvPr/>
          </p:nvCxnSpPr>
          <p:spPr>
            <a:xfrm flipH="1">
              <a:off x="405245" y="2091580"/>
              <a:ext cx="800100" cy="325875"/>
            </a:xfrm>
            <a:prstGeom prst="straightConnector1">
              <a:avLst/>
            </a:prstGeom>
            <a:noFill/>
            <a:ln w="47625" cap="flat" cmpd="sng">
              <a:solidFill>
                <a:srgbClr val="C00000"/>
              </a:solidFill>
              <a:prstDash val="solid"/>
              <a:miter lim="800000"/>
              <a:headEnd type="none" w="sm" len="sm"/>
              <a:tailEnd type="none" w="sm" len="sm"/>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2" name="Rectangle 1">
            <a:extLst>
              <a:ext uri="{FF2B5EF4-FFF2-40B4-BE49-F238E27FC236}">
                <a16:creationId xmlns:a16="http://schemas.microsoft.com/office/drawing/2014/main" id="{4934EF86-BA16-08A4-E9C7-C53ACA65FB33}"/>
              </a:ext>
            </a:extLst>
          </p:cNvPr>
          <p:cNvSpPr/>
          <p:nvPr/>
        </p:nvSpPr>
        <p:spPr>
          <a:xfrm>
            <a:off x="270561" y="1030718"/>
            <a:ext cx="2189835" cy="975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Virtual Machine</a:t>
            </a:r>
          </a:p>
          <a:p>
            <a:pPr algn="ctr"/>
            <a:r>
              <a:rPr lang="en-US" dirty="0"/>
              <a:t>(CPU, Memory, storage)</a:t>
            </a:r>
            <a:endParaRPr lang="en-IN" dirty="0"/>
          </a:p>
          <a:p>
            <a:pPr algn="ctr"/>
            <a:r>
              <a:rPr lang="en-US" dirty="0"/>
              <a:t>(IIS)-.NET</a:t>
            </a:r>
            <a:endParaRPr lang="en-IN" dirty="0"/>
          </a:p>
        </p:txBody>
      </p:sp>
      <p:sp>
        <p:nvSpPr>
          <p:cNvPr id="3" name="Flowchart: Magnetic Disk 2">
            <a:extLst>
              <a:ext uri="{FF2B5EF4-FFF2-40B4-BE49-F238E27FC236}">
                <a16:creationId xmlns:a16="http://schemas.microsoft.com/office/drawing/2014/main" id="{0600E7BE-ECBC-363B-E861-3CE544992292}"/>
              </a:ext>
            </a:extLst>
          </p:cNvPr>
          <p:cNvSpPr/>
          <p:nvPr/>
        </p:nvSpPr>
        <p:spPr>
          <a:xfrm>
            <a:off x="3289522" y="957443"/>
            <a:ext cx="1056235" cy="121072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Server DB</a:t>
            </a:r>
            <a:endParaRPr lang="en-IN" dirty="0"/>
          </a:p>
        </p:txBody>
      </p:sp>
      <p:cxnSp>
        <p:nvCxnSpPr>
          <p:cNvPr id="12" name="Straight Arrow Connector 11">
            <a:extLst>
              <a:ext uri="{FF2B5EF4-FFF2-40B4-BE49-F238E27FC236}">
                <a16:creationId xmlns:a16="http://schemas.microsoft.com/office/drawing/2014/main" id="{F94A9338-4728-8CEF-B6EC-256AE644AE18}"/>
              </a:ext>
            </a:extLst>
          </p:cNvPr>
          <p:cNvCxnSpPr>
            <a:cxnSpLocks/>
            <a:stCxn id="2" idx="3"/>
            <a:endCxn id="3" idx="2"/>
          </p:cNvCxnSpPr>
          <p:nvPr/>
        </p:nvCxnSpPr>
        <p:spPr>
          <a:xfrm>
            <a:off x="2460396" y="1518230"/>
            <a:ext cx="829126" cy="44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7C621F1-05F9-DC9D-EF1D-13CB2F30D51C}"/>
              </a:ext>
            </a:extLst>
          </p:cNvPr>
          <p:cNvSpPr txBox="1"/>
          <p:nvPr/>
        </p:nvSpPr>
        <p:spPr>
          <a:xfrm>
            <a:off x="186478" y="3417845"/>
            <a:ext cx="11574598" cy="3046988"/>
          </a:xfrm>
          <a:prstGeom prst="rect">
            <a:avLst/>
          </a:prstGeom>
          <a:noFill/>
        </p:spPr>
        <p:txBody>
          <a:bodyPr wrap="square" rtlCol="0">
            <a:spAutoFit/>
          </a:bodyPr>
          <a:lstStyle/>
          <a:p>
            <a:pPr marL="342900" indent="-342900">
              <a:buFont typeface="+mj-lt"/>
              <a:buAutoNum type="arabicPeriod"/>
            </a:pPr>
            <a:r>
              <a:rPr lang="en-US" sz="1600" dirty="0"/>
              <a:t>Application deployment – Azure app services</a:t>
            </a:r>
          </a:p>
          <a:p>
            <a:pPr marL="342900" indent="-342900">
              <a:buFont typeface="+mj-lt"/>
              <a:buAutoNum type="arabicPeriod"/>
            </a:pPr>
            <a:r>
              <a:rPr lang="en-US" sz="1600" dirty="0"/>
              <a:t>Data Base- Azure SQL DB</a:t>
            </a:r>
          </a:p>
          <a:p>
            <a:pPr marL="342900" indent="-342900">
              <a:buFont typeface="+mj-lt"/>
              <a:buAutoNum type="arabicPeriod"/>
            </a:pPr>
            <a:r>
              <a:rPr lang="en-US" sz="1600" dirty="0"/>
              <a:t>Security-Authentication &amp; Authorization (User, Role, Group) – Azure AD, APIM (If using multiple APIs), Azure Security, Azure Key Vault (Certificate)</a:t>
            </a:r>
          </a:p>
          <a:p>
            <a:pPr marL="342900" indent="-342900">
              <a:buFont typeface="+mj-lt"/>
              <a:buAutoNum type="arabicPeriod"/>
            </a:pPr>
            <a:r>
              <a:rPr lang="en-US" sz="1600" dirty="0"/>
              <a:t>Logging &amp; Monitoring – Azure application Insight, monitor, Log Analytics</a:t>
            </a:r>
          </a:p>
          <a:p>
            <a:pPr marL="342900" indent="-342900">
              <a:buFont typeface="+mj-lt"/>
              <a:buAutoNum type="arabicPeriod"/>
            </a:pPr>
            <a:r>
              <a:rPr lang="en-US" sz="1600" dirty="0"/>
              <a:t>Storage – Azure Storage(BLOB, FILE, TABLE, QUEUE, DISK), Azure Data Lake Storage (ADLS)</a:t>
            </a:r>
          </a:p>
          <a:p>
            <a:pPr marL="342900" indent="-342900">
              <a:buFont typeface="+mj-lt"/>
              <a:buAutoNum type="arabicPeriod"/>
            </a:pPr>
            <a:r>
              <a:rPr lang="en-US" sz="1600" dirty="0"/>
              <a:t>Backup &amp; DR – VM Backup, SQL Server Backup, Azure Site recovery,  Availability set, Availability Zone, Multiple region </a:t>
            </a:r>
          </a:p>
          <a:p>
            <a:pPr marL="342900" indent="-342900">
              <a:buFont typeface="+mj-lt"/>
              <a:buAutoNum type="arabicPeriod"/>
            </a:pPr>
            <a:r>
              <a:rPr lang="en-US" sz="1600" dirty="0"/>
              <a:t>Heavy Load Auto Load Balancer (Azure Traffic Manager/ load balancer/ application gateway/ Front door)</a:t>
            </a:r>
          </a:p>
          <a:p>
            <a:pPr marL="342900" indent="-342900">
              <a:buFont typeface="+mj-lt"/>
              <a:buAutoNum type="arabicPeriod"/>
            </a:pPr>
            <a:r>
              <a:rPr lang="en-US" sz="1600" dirty="0"/>
              <a:t>Caching – Azure Cache for Redis , CDN</a:t>
            </a:r>
          </a:p>
          <a:p>
            <a:pPr marL="342900" indent="-342900">
              <a:buFont typeface="+mj-lt"/>
              <a:buAutoNum type="arabicPeriod"/>
            </a:pPr>
            <a:r>
              <a:rPr lang="en-US" sz="1600" dirty="0"/>
              <a:t>Automation : Azure logic app, Azure Batch job, Azure Function( Orchestration and event trigger, Binding </a:t>
            </a:r>
            <a:r>
              <a:rPr lang="en-US" sz="1600" dirty="0" err="1"/>
              <a:t>etc</a:t>
            </a:r>
            <a:r>
              <a:rPr lang="en-US" sz="1600" dirty="0"/>
              <a:t>)</a:t>
            </a:r>
          </a:p>
          <a:p>
            <a:pPr marL="342900" indent="-342900">
              <a:buFont typeface="+mj-lt"/>
              <a:buAutoNum type="arabicPeriod"/>
            </a:pPr>
            <a:r>
              <a:rPr lang="en-US" sz="1600" dirty="0"/>
              <a:t>Zero Downtime- Blue Green Deployment (Azure DevOps CICD Pipeline, Azure Repo, Containerization(Docker Image) &amp; Orchestration( Azure AKS</a:t>
            </a:r>
          </a:p>
        </p:txBody>
      </p:sp>
      <p:sp>
        <p:nvSpPr>
          <p:cNvPr id="27" name="TextBox 26">
            <a:extLst>
              <a:ext uri="{FF2B5EF4-FFF2-40B4-BE49-F238E27FC236}">
                <a16:creationId xmlns:a16="http://schemas.microsoft.com/office/drawing/2014/main" id="{3C34470E-A365-3F64-015A-0F1D535C7970}"/>
              </a:ext>
            </a:extLst>
          </p:cNvPr>
          <p:cNvSpPr txBox="1"/>
          <p:nvPr/>
        </p:nvSpPr>
        <p:spPr>
          <a:xfrm>
            <a:off x="6057860" y="179402"/>
            <a:ext cx="6385090" cy="2677656"/>
          </a:xfrm>
          <a:prstGeom prst="rect">
            <a:avLst/>
          </a:prstGeom>
          <a:noFill/>
        </p:spPr>
        <p:txBody>
          <a:bodyPr wrap="square" rtlCol="0">
            <a:spAutoFit/>
          </a:bodyPr>
          <a:lstStyle/>
          <a:p>
            <a:pPr marL="342900" indent="-342900">
              <a:buFont typeface="+mj-lt"/>
              <a:buAutoNum type="arabicPeriod"/>
            </a:pPr>
            <a:r>
              <a:rPr lang="en-US" dirty="0"/>
              <a:t>Deployment – VM- IIS </a:t>
            </a:r>
          </a:p>
          <a:p>
            <a:pPr marL="342900" indent="-342900">
              <a:buFont typeface="+mj-lt"/>
              <a:buAutoNum type="arabicPeriod"/>
            </a:pPr>
            <a:r>
              <a:rPr lang="en-US" dirty="0"/>
              <a:t>Authentication &amp; Authorization (User, Role, Group)</a:t>
            </a:r>
          </a:p>
          <a:p>
            <a:pPr marL="342900" indent="-342900">
              <a:buFont typeface="+mj-lt"/>
              <a:buAutoNum type="arabicPeriod"/>
            </a:pPr>
            <a:r>
              <a:rPr lang="en-US" dirty="0"/>
              <a:t>Logging</a:t>
            </a:r>
          </a:p>
          <a:p>
            <a:pPr marL="342900" indent="-342900">
              <a:buFont typeface="+mj-lt"/>
              <a:buAutoNum type="arabicPeriod"/>
            </a:pPr>
            <a:r>
              <a:rPr lang="en-US" dirty="0"/>
              <a:t>Monitoring</a:t>
            </a:r>
          </a:p>
          <a:p>
            <a:pPr marL="342900" indent="-342900">
              <a:buFont typeface="+mj-lt"/>
              <a:buAutoNum type="arabicPeriod"/>
            </a:pPr>
            <a:r>
              <a:rPr lang="en-US" dirty="0"/>
              <a:t>Security</a:t>
            </a:r>
          </a:p>
          <a:p>
            <a:pPr marL="342900" indent="-342900">
              <a:buFont typeface="+mj-lt"/>
              <a:buAutoNum type="arabicPeriod"/>
            </a:pPr>
            <a:r>
              <a:rPr lang="en-US" dirty="0"/>
              <a:t>Storage</a:t>
            </a:r>
          </a:p>
          <a:p>
            <a:pPr marL="342900" indent="-342900">
              <a:buFont typeface="+mj-lt"/>
              <a:buAutoNum type="arabicPeriod"/>
            </a:pPr>
            <a:r>
              <a:rPr lang="en-US" dirty="0"/>
              <a:t>Backup &amp; DR</a:t>
            </a:r>
          </a:p>
          <a:p>
            <a:pPr marL="342900" indent="-342900">
              <a:buFont typeface="+mj-lt"/>
              <a:buAutoNum type="arabicPeriod"/>
            </a:pPr>
            <a:r>
              <a:rPr lang="en-US" dirty="0"/>
              <a:t>Heavy Load at occasion </a:t>
            </a:r>
          </a:p>
          <a:p>
            <a:pPr marL="342900" indent="-342900">
              <a:buFont typeface="+mj-lt"/>
              <a:buAutoNum type="arabicPeriod"/>
            </a:pPr>
            <a:r>
              <a:rPr lang="en-US" dirty="0"/>
              <a:t>Caching – Output, Data, Fragment, Donut, In memory</a:t>
            </a:r>
          </a:p>
          <a:p>
            <a:pPr marL="342900" indent="-342900">
              <a:buFont typeface="+mj-lt"/>
              <a:buAutoNum type="arabicPeriod"/>
            </a:pPr>
            <a:r>
              <a:rPr lang="en-US" dirty="0"/>
              <a:t>Health check - Infra team – Monitoring each server</a:t>
            </a:r>
          </a:p>
          <a:p>
            <a:r>
              <a:rPr lang="en-US" dirty="0"/>
              <a:t>--------------------------------------------</a:t>
            </a:r>
          </a:p>
          <a:p>
            <a:r>
              <a:rPr lang="en-US" dirty="0"/>
              <a:t>Auto Load Balancer, Zero Downtime Deployment, Serverless architecture</a:t>
            </a:r>
          </a:p>
        </p:txBody>
      </p:sp>
      <p:sp>
        <p:nvSpPr>
          <p:cNvPr id="4" name="TextBox 3">
            <a:extLst>
              <a:ext uri="{FF2B5EF4-FFF2-40B4-BE49-F238E27FC236}">
                <a16:creationId xmlns:a16="http://schemas.microsoft.com/office/drawing/2014/main" id="{205820C8-387B-F3F1-6C4F-0D1A0263C8BA}"/>
              </a:ext>
            </a:extLst>
          </p:cNvPr>
          <p:cNvSpPr txBox="1"/>
          <p:nvPr/>
        </p:nvSpPr>
        <p:spPr>
          <a:xfrm>
            <a:off x="270561" y="208501"/>
            <a:ext cx="5160580" cy="369332"/>
          </a:xfrm>
          <a:prstGeom prst="rect">
            <a:avLst/>
          </a:prstGeom>
          <a:noFill/>
        </p:spPr>
        <p:txBody>
          <a:bodyPr wrap="square" rtlCol="0">
            <a:spAutoFit/>
          </a:bodyPr>
          <a:lstStyle/>
          <a:p>
            <a:r>
              <a:rPr lang="en-US" sz="1800" dirty="0">
                <a:solidFill>
                  <a:srgbClr val="FF0000"/>
                </a:solidFill>
                <a:highlight>
                  <a:srgbClr val="FFFF00"/>
                </a:highlight>
              </a:rPr>
              <a:t>Let’s Deploy on Azure Cloud Environment</a:t>
            </a:r>
            <a:endParaRPr lang="en-IN" sz="1800" dirty="0">
              <a:solidFill>
                <a:srgbClr val="FF0000"/>
              </a:solidFill>
              <a:highlight>
                <a:srgbClr val="FFFF00"/>
              </a:highlight>
            </a:endParaRPr>
          </a:p>
        </p:txBody>
      </p:sp>
    </p:spTree>
    <p:extLst>
      <p:ext uri="{BB962C8B-B14F-4D97-AF65-F5344CB8AC3E}">
        <p14:creationId xmlns:p14="http://schemas.microsoft.com/office/powerpoint/2010/main" val="1343920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1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261" name="Google Shape;2261;p118"/>
          <p:cNvSpPr txBox="1">
            <a:spLocks noGrp="1"/>
          </p:cNvSpPr>
          <p:nvPr>
            <p:ph type="title"/>
          </p:nvPr>
        </p:nvSpPr>
        <p:spPr>
          <a:xfrm>
            <a:off x="838200" y="-9697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Active Directory &amp; Kubernetes RBAC</a:t>
            </a:r>
            <a:endParaRPr/>
          </a:p>
        </p:txBody>
      </p:sp>
      <p:sp>
        <p:nvSpPr>
          <p:cNvPr id="2262" name="Google Shape;2262;p118"/>
          <p:cNvSpPr/>
          <p:nvPr/>
        </p:nvSpPr>
        <p:spPr>
          <a:xfrm>
            <a:off x="7260428" y="881969"/>
            <a:ext cx="4808483" cy="3242748"/>
          </a:xfrm>
          <a:prstGeom prst="roundRect">
            <a:avLst>
              <a:gd name="adj" fmla="val 2166"/>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63" name="Google Shape;2263;p118"/>
          <p:cNvSpPr/>
          <p:nvPr/>
        </p:nvSpPr>
        <p:spPr>
          <a:xfrm>
            <a:off x="7490341" y="1356595"/>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64" name="Google Shape;2264;p118"/>
          <p:cNvSpPr/>
          <p:nvPr/>
        </p:nvSpPr>
        <p:spPr>
          <a:xfrm>
            <a:off x="9023099" y="2245595"/>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265" name="Google Shape;2265;p118"/>
          <p:cNvSpPr/>
          <p:nvPr/>
        </p:nvSpPr>
        <p:spPr>
          <a:xfrm>
            <a:off x="9023099" y="2803957"/>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get</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266" name="Google Shape;2266;p118"/>
          <p:cNvSpPr/>
          <p:nvPr/>
        </p:nvSpPr>
        <p:spPr>
          <a:xfrm>
            <a:off x="10503306" y="2801767"/>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267" name="Google Shape;2267;p118"/>
          <p:cNvSpPr txBox="1"/>
          <p:nvPr/>
        </p:nvSpPr>
        <p:spPr>
          <a:xfrm>
            <a:off x="8828608" y="1365386"/>
            <a:ext cx="15119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DEV</a:t>
            </a:r>
            <a:endParaRPr/>
          </a:p>
        </p:txBody>
      </p:sp>
      <p:sp>
        <p:nvSpPr>
          <p:cNvPr id="2268" name="Google Shape;2268;p118"/>
          <p:cNvSpPr/>
          <p:nvPr/>
        </p:nvSpPr>
        <p:spPr>
          <a:xfrm>
            <a:off x="7669893" y="1833306"/>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269" name="Google Shape;2269;p118"/>
          <p:cNvSpPr/>
          <p:nvPr/>
        </p:nvSpPr>
        <p:spPr>
          <a:xfrm>
            <a:off x="7669892" y="2803957"/>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270" name="Google Shape;2270;p118"/>
          <p:cNvCxnSpPr>
            <a:endCxn id="2266" idx="0"/>
          </p:cNvCxnSpPr>
          <p:nvPr/>
        </p:nvCxnSpPr>
        <p:spPr>
          <a:xfrm>
            <a:off x="11116410" y="2560867"/>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271" name="Google Shape;2271;p118"/>
          <p:cNvCxnSpPr>
            <a:endCxn id="2265" idx="0"/>
          </p:cNvCxnSpPr>
          <p:nvPr/>
        </p:nvCxnSpPr>
        <p:spPr>
          <a:xfrm>
            <a:off x="9636203" y="2560957"/>
            <a:ext cx="0" cy="243000"/>
          </a:xfrm>
          <a:prstGeom prst="straightConnector1">
            <a:avLst/>
          </a:prstGeom>
          <a:noFill/>
          <a:ln w="25400" cap="flat" cmpd="sng">
            <a:solidFill>
              <a:schemeClr val="dk1"/>
            </a:solidFill>
            <a:prstDash val="solid"/>
            <a:miter lim="800000"/>
            <a:headEnd type="none" w="sm" len="sm"/>
            <a:tailEnd type="triangle" w="med" len="med"/>
          </a:ln>
        </p:spPr>
      </p:cxnSp>
      <p:cxnSp>
        <p:nvCxnSpPr>
          <p:cNvPr id="2272" name="Google Shape;2272;p118"/>
          <p:cNvCxnSpPr>
            <a:endCxn id="2269" idx="0"/>
          </p:cNvCxnSpPr>
          <p:nvPr/>
        </p:nvCxnSpPr>
        <p:spPr>
          <a:xfrm>
            <a:off x="8282996" y="2148757"/>
            <a:ext cx="0" cy="655200"/>
          </a:xfrm>
          <a:prstGeom prst="straightConnector1">
            <a:avLst/>
          </a:prstGeom>
          <a:noFill/>
          <a:ln w="25400" cap="flat" cmpd="sng">
            <a:solidFill>
              <a:schemeClr val="dk1"/>
            </a:solidFill>
            <a:prstDash val="solid"/>
            <a:miter lim="800000"/>
            <a:headEnd type="none" w="sm" len="sm"/>
            <a:tailEnd type="triangle" w="med" len="med"/>
          </a:ln>
        </p:spPr>
      </p:cxnSp>
      <p:sp>
        <p:nvSpPr>
          <p:cNvPr id="2273" name="Google Shape;2273;p118"/>
          <p:cNvSpPr txBox="1"/>
          <p:nvPr/>
        </p:nvSpPr>
        <p:spPr>
          <a:xfrm>
            <a:off x="7989290" y="858171"/>
            <a:ext cx="3518912" cy="4258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67">
                <a:solidFill>
                  <a:schemeClr val="lt1"/>
                </a:solidFill>
                <a:latin typeface="Calibri"/>
                <a:ea typeface="Calibri"/>
                <a:cs typeface="Calibri"/>
                <a:sym typeface="Calibri"/>
              </a:rPr>
              <a:t>Azure AKS Kubernetes Cluster</a:t>
            </a:r>
            <a:endParaRPr/>
          </a:p>
        </p:txBody>
      </p:sp>
      <p:pic>
        <p:nvPicPr>
          <p:cNvPr id="2274" name="Google Shape;2274;p118"/>
          <p:cNvPicPr preferRelativeResize="0"/>
          <p:nvPr/>
        </p:nvPicPr>
        <p:blipFill rotWithShape="1">
          <a:blip r:embed="rId3">
            <a:alphaModFix/>
          </a:blip>
          <a:srcRect/>
          <a:stretch/>
        </p:blipFill>
        <p:spPr>
          <a:xfrm>
            <a:off x="7706680" y="1789321"/>
            <a:ext cx="352970" cy="352970"/>
          </a:xfrm>
          <a:prstGeom prst="rect">
            <a:avLst/>
          </a:prstGeom>
          <a:noFill/>
          <a:ln>
            <a:noFill/>
          </a:ln>
        </p:spPr>
      </p:pic>
      <p:pic>
        <p:nvPicPr>
          <p:cNvPr id="2275" name="Google Shape;2275;p118"/>
          <p:cNvPicPr preferRelativeResize="0"/>
          <p:nvPr/>
        </p:nvPicPr>
        <p:blipFill rotWithShape="1">
          <a:blip r:embed="rId4">
            <a:alphaModFix/>
          </a:blip>
          <a:srcRect/>
          <a:stretch/>
        </p:blipFill>
        <p:spPr>
          <a:xfrm>
            <a:off x="9015561" y="2206182"/>
            <a:ext cx="358415" cy="358415"/>
          </a:xfrm>
          <a:prstGeom prst="rect">
            <a:avLst/>
          </a:prstGeom>
          <a:noFill/>
          <a:ln>
            <a:noFill/>
          </a:ln>
        </p:spPr>
      </p:pic>
      <p:pic>
        <p:nvPicPr>
          <p:cNvPr id="2276" name="Google Shape;2276;p118"/>
          <p:cNvPicPr preferRelativeResize="0"/>
          <p:nvPr/>
        </p:nvPicPr>
        <p:blipFill rotWithShape="1">
          <a:blip r:embed="rId5">
            <a:alphaModFix/>
          </a:blip>
          <a:srcRect/>
          <a:stretch/>
        </p:blipFill>
        <p:spPr>
          <a:xfrm rot="10800000" flipH="1">
            <a:off x="7280543" y="890962"/>
            <a:ext cx="426137" cy="426137"/>
          </a:xfrm>
          <a:prstGeom prst="rect">
            <a:avLst/>
          </a:prstGeom>
          <a:noFill/>
          <a:ln>
            <a:noFill/>
          </a:ln>
        </p:spPr>
      </p:pic>
      <p:pic>
        <p:nvPicPr>
          <p:cNvPr id="2277" name="Google Shape;2277;p118"/>
          <p:cNvPicPr preferRelativeResize="0"/>
          <p:nvPr/>
        </p:nvPicPr>
        <p:blipFill rotWithShape="1">
          <a:blip r:embed="rId6">
            <a:alphaModFix/>
          </a:blip>
          <a:srcRect/>
          <a:stretch/>
        </p:blipFill>
        <p:spPr>
          <a:xfrm>
            <a:off x="1068875" y="1198578"/>
            <a:ext cx="1027911" cy="1027911"/>
          </a:xfrm>
          <a:prstGeom prst="rect">
            <a:avLst/>
          </a:prstGeom>
          <a:noFill/>
          <a:ln>
            <a:noFill/>
          </a:ln>
        </p:spPr>
      </p:pic>
      <p:sp>
        <p:nvSpPr>
          <p:cNvPr id="2278" name="Google Shape;2278;p118"/>
          <p:cNvSpPr txBox="1"/>
          <p:nvPr/>
        </p:nvSpPr>
        <p:spPr>
          <a:xfrm>
            <a:off x="738255" y="2213829"/>
            <a:ext cx="1728550"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Directory</a:t>
            </a:r>
            <a:endParaRPr/>
          </a:p>
        </p:txBody>
      </p:sp>
      <p:pic>
        <p:nvPicPr>
          <p:cNvPr id="2279" name="Google Shape;2279;p118"/>
          <p:cNvPicPr preferRelativeResize="0"/>
          <p:nvPr/>
        </p:nvPicPr>
        <p:blipFill rotWithShape="1">
          <a:blip r:embed="rId7">
            <a:alphaModFix/>
          </a:blip>
          <a:srcRect/>
          <a:stretch/>
        </p:blipFill>
        <p:spPr>
          <a:xfrm>
            <a:off x="1016402" y="2528064"/>
            <a:ext cx="948653" cy="948653"/>
          </a:xfrm>
          <a:prstGeom prst="rect">
            <a:avLst/>
          </a:prstGeom>
          <a:noFill/>
          <a:ln>
            <a:noFill/>
          </a:ln>
        </p:spPr>
      </p:pic>
      <p:sp>
        <p:nvSpPr>
          <p:cNvPr id="2280" name="Google Shape;2280;p118"/>
          <p:cNvSpPr txBox="1"/>
          <p:nvPr/>
        </p:nvSpPr>
        <p:spPr>
          <a:xfrm>
            <a:off x="595785" y="3434455"/>
            <a:ext cx="221233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Group: devaksteam</a:t>
            </a:r>
            <a:endParaRPr sz="1333">
              <a:solidFill>
                <a:schemeClr val="dk1"/>
              </a:solidFill>
              <a:latin typeface="Calibri"/>
              <a:ea typeface="Calibri"/>
              <a:cs typeface="Calibri"/>
              <a:sym typeface="Calibri"/>
            </a:endParaRPr>
          </a:p>
        </p:txBody>
      </p:sp>
      <p:pic>
        <p:nvPicPr>
          <p:cNvPr id="2281" name="Google Shape;2281;p118"/>
          <p:cNvPicPr preferRelativeResize="0"/>
          <p:nvPr/>
        </p:nvPicPr>
        <p:blipFill rotWithShape="1">
          <a:blip r:embed="rId8">
            <a:alphaModFix/>
          </a:blip>
          <a:srcRect/>
          <a:stretch/>
        </p:blipFill>
        <p:spPr>
          <a:xfrm>
            <a:off x="1003464" y="4523126"/>
            <a:ext cx="925218" cy="925218"/>
          </a:xfrm>
          <a:prstGeom prst="rect">
            <a:avLst/>
          </a:prstGeom>
          <a:noFill/>
          <a:ln>
            <a:noFill/>
          </a:ln>
        </p:spPr>
      </p:pic>
      <p:sp>
        <p:nvSpPr>
          <p:cNvPr id="2282" name="Google Shape;2282;p118"/>
          <p:cNvSpPr txBox="1"/>
          <p:nvPr/>
        </p:nvSpPr>
        <p:spPr>
          <a:xfrm>
            <a:off x="595784" y="5500543"/>
            <a:ext cx="183184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User: aksdev1</a:t>
            </a:r>
            <a:endParaRPr/>
          </a:p>
        </p:txBody>
      </p:sp>
      <p:sp>
        <p:nvSpPr>
          <p:cNvPr id="2283" name="Google Shape;2283;p118"/>
          <p:cNvSpPr txBox="1"/>
          <p:nvPr/>
        </p:nvSpPr>
        <p:spPr>
          <a:xfrm>
            <a:off x="619602" y="3618109"/>
            <a:ext cx="2148280"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Object ID: e6dcdae4-e9ff-42</a:t>
            </a:r>
            <a:endParaRPr/>
          </a:p>
          <a:p>
            <a:pPr marL="0" marR="0" lvl="0" indent="0" algn="l" rtl="0">
              <a:spcBef>
                <a:spcPts val="0"/>
              </a:spcBef>
              <a:spcAft>
                <a:spcPts val="0"/>
              </a:spcAft>
              <a:buNone/>
            </a:pPr>
            <a:r>
              <a:rPr lang="en-US" sz="1333">
                <a:solidFill>
                  <a:srgbClr val="C00000"/>
                </a:solidFill>
                <a:latin typeface="Calibri"/>
                <a:ea typeface="Calibri"/>
                <a:cs typeface="Calibri"/>
                <a:sym typeface="Calibri"/>
              </a:rPr>
              <a:t>61-81e6-0d08537c4cf8</a:t>
            </a:r>
            <a:endParaRPr/>
          </a:p>
        </p:txBody>
      </p:sp>
      <p:sp>
        <p:nvSpPr>
          <p:cNvPr id="2284" name="Google Shape;2284;p118"/>
          <p:cNvSpPr/>
          <p:nvPr/>
        </p:nvSpPr>
        <p:spPr>
          <a:xfrm>
            <a:off x="424995" y="909721"/>
            <a:ext cx="2382805" cy="5218487"/>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85" name="Google Shape;2285;p118"/>
          <p:cNvSpPr txBox="1"/>
          <p:nvPr/>
        </p:nvSpPr>
        <p:spPr>
          <a:xfrm>
            <a:off x="856437" y="927946"/>
            <a:ext cx="13773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B0F0"/>
                </a:solidFill>
                <a:latin typeface="Calibri"/>
                <a:ea typeface="Calibri"/>
                <a:cs typeface="Calibri"/>
                <a:sym typeface="Calibri"/>
              </a:rPr>
              <a:t>Authentication</a:t>
            </a:r>
            <a:endParaRPr/>
          </a:p>
        </p:txBody>
      </p:sp>
      <p:sp>
        <p:nvSpPr>
          <p:cNvPr id="2286" name="Google Shape;2286;p118"/>
          <p:cNvSpPr/>
          <p:nvPr/>
        </p:nvSpPr>
        <p:spPr>
          <a:xfrm>
            <a:off x="3554113" y="4268475"/>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 </a:t>
            </a:r>
            <a:r>
              <a:rPr lang="en-US" sz="1500">
                <a:solidFill>
                  <a:srgbClr val="FFC000"/>
                </a:solidFill>
                <a:latin typeface="Calibri"/>
                <a:ea typeface="Calibri"/>
                <a:cs typeface="Calibri"/>
                <a:sym typeface="Calibri"/>
              </a:rPr>
              <a:t>get</a:t>
            </a:r>
            <a:r>
              <a:rPr lang="en-US" sz="1500">
                <a:solidFill>
                  <a:schemeClr val="lt1"/>
                </a:solidFill>
                <a:latin typeface="Calibri"/>
                <a:ea typeface="Calibri"/>
                <a:cs typeface="Calibri"/>
                <a:sym typeface="Calibri"/>
              </a:rPr>
              <a:t> pods -n </a:t>
            </a:r>
            <a:r>
              <a:rPr lang="en-US" sz="1500">
                <a:solidFill>
                  <a:srgbClr val="FFC000"/>
                </a:solidFill>
                <a:latin typeface="Calibri"/>
                <a:ea typeface="Calibri"/>
                <a:cs typeface="Calibri"/>
                <a:sym typeface="Calibri"/>
              </a:rPr>
              <a:t>dev</a:t>
            </a:r>
            <a:endParaRPr/>
          </a:p>
        </p:txBody>
      </p:sp>
      <p:pic>
        <p:nvPicPr>
          <p:cNvPr id="2287" name="Google Shape;2287;p118" descr="Internet"/>
          <p:cNvPicPr preferRelativeResize="0"/>
          <p:nvPr/>
        </p:nvPicPr>
        <p:blipFill rotWithShape="1">
          <a:blip r:embed="rId9">
            <a:alphaModFix/>
          </a:blip>
          <a:srcRect/>
          <a:stretch/>
        </p:blipFill>
        <p:spPr>
          <a:xfrm>
            <a:off x="4573793" y="5061449"/>
            <a:ext cx="990708" cy="990708"/>
          </a:xfrm>
          <a:prstGeom prst="rect">
            <a:avLst/>
          </a:prstGeom>
          <a:noFill/>
          <a:ln>
            <a:noFill/>
          </a:ln>
        </p:spPr>
      </p:pic>
      <p:sp>
        <p:nvSpPr>
          <p:cNvPr id="2288" name="Google Shape;2288;p118"/>
          <p:cNvSpPr txBox="1"/>
          <p:nvPr/>
        </p:nvSpPr>
        <p:spPr>
          <a:xfrm>
            <a:off x="5564501" y="5470424"/>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sp>
        <p:nvSpPr>
          <p:cNvPr id="2289" name="Google Shape;2289;p118"/>
          <p:cNvSpPr/>
          <p:nvPr/>
        </p:nvSpPr>
        <p:spPr>
          <a:xfrm>
            <a:off x="3349178" y="3214346"/>
            <a:ext cx="3413765" cy="2953737"/>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290" name="Google Shape;2290;p118"/>
          <p:cNvSpPr txBox="1"/>
          <p:nvPr/>
        </p:nvSpPr>
        <p:spPr>
          <a:xfrm>
            <a:off x="4366082" y="5847401"/>
            <a:ext cx="12467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Your Desktop</a:t>
            </a:r>
            <a:endParaRPr/>
          </a:p>
        </p:txBody>
      </p:sp>
      <p:sp>
        <p:nvSpPr>
          <p:cNvPr id="2291" name="Google Shape;2291;p118"/>
          <p:cNvSpPr/>
          <p:nvPr/>
        </p:nvSpPr>
        <p:spPr>
          <a:xfrm>
            <a:off x="3528364" y="3375138"/>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Credentials Cached</a:t>
            </a:r>
            <a:endParaRPr/>
          </a:p>
        </p:txBody>
      </p:sp>
      <p:sp>
        <p:nvSpPr>
          <p:cNvPr id="2292" name="Google Shape;2292;p118"/>
          <p:cNvSpPr/>
          <p:nvPr/>
        </p:nvSpPr>
        <p:spPr>
          <a:xfrm rot="-5400000">
            <a:off x="4711530" y="-6600"/>
            <a:ext cx="269324" cy="5806994"/>
          </a:xfrm>
          <a:prstGeom prst="upDownArrow">
            <a:avLst>
              <a:gd name="adj1" fmla="val 50000"/>
              <a:gd name="adj2" fmla="val 50000"/>
            </a:avLst>
          </a:prstGeom>
          <a:solidFill>
            <a:srgbClr val="246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2293" name="Google Shape;2293;p118"/>
          <p:cNvCxnSpPr>
            <a:endCxn id="2286" idx="2"/>
          </p:cNvCxnSpPr>
          <p:nvPr/>
        </p:nvCxnSpPr>
        <p:spPr>
          <a:xfrm rot="10800000">
            <a:off x="5059862" y="4846496"/>
            <a:ext cx="9300" cy="415500"/>
          </a:xfrm>
          <a:prstGeom prst="straightConnector1">
            <a:avLst/>
          </a:prstGeom>
          <a:noFill/>
          <a:ln w="34925" cap="flat" cmpd="sng">
            <a:solidFill>
              <a:srgbClr val="0070C0"/>
            </a:solidFill>
            <a:prstDash val="solid"/>
            <a:miter lim="800000"/>
            <a:headEnd type="none" w="sm" len="sm"/>
            <a:tailEnd type="triangle" w="med" len="med"/>
          </a:ln>
        </p:spPr>
      </p:cxnSp>
      <p:cxnSp>
        <p:nvCxnSpPr>
          <p:cNvPr id="2294" name="Google Shape;2294;p118"/>
          <p:cNvCxnSpPr>
            <a:stCxn id="2286" idx="1"/>
            <a:endCxn id="2281" idx="3"/>
          </p:cNvCxnSpPr>
          <p:nvPr/>
        </p:nvCxnSpPr>
        <p:spPr>
          <a:xfrm flipH="1">
            <a:off x="1928713" y="4557486"/>
            <a:ext cx="1625400" cy="428100"/>
          </a:xfrm>
          <a:prstGeom prst="bentConnector3">
            <a:avLst>
              <a:gd name="adj1" fmla="val 23596"/>
            </a:avLst>
          </a:prstGeom>
          <a:noFill/>
          <a:ln w="34925" cap="flat" cmpd="sng">
            <a:solidFill>
              <a:srgbClr val="0070C0"/>
            </a:solidFill>
            <a:prstDash val="solid"/>
            <a:miter lim="800000"/>
            <a:headEnd type="none" w="sm" len="sm"/>
            <a:tailEnd type="triangle" w="med" len="med"/>
          </a:ln>
        </p:spPr>
      </p:cxnSp>
      <p:cxnSp>
        <p:nvCxnSpPr>
          <p:cNvPr id="2295" name="Google Shape;2295;p118"/>
          <p:cNvCxnSpPr>
            <a:stCxn id="2281" idx="0"/>
            <a:endCxn id="2291" idx="2"/>
          </p:cNvCxnSpPr>
          <p:nvPr/>
        </p:nvCxnSpPr>
        <p:spPr>
          <a:xfrm rot="-5400000">
            <a:off x="2965023" y="2454176"/>
            <a:ext cx="570000" cy="3567900"/>
          </a:xfrm>
          <a:prstGeom prst="bentConnector3">
            <a:avLst>
              <a:gd name="adj1" fmla="val 66900"/>
            </a:avLst>
          </a:prstGeom>
          <a:noFill/>
          <a:ln w="34925" cap="flat" cmpd="sng">
            <a:solidFill>
              <a:srgbClr val="0070C0"/>
            </a:solidFill>
            <a:prstDash val="solid"/>
            <a:miter lim="800000"/>
            <a:headEnd type="none" w="sm" len="sm"/>
            <a:tailEnd type="triangle" w="med" len="med"/>
          </a:ln>
        </p:spPr>
      </p:cxnSp>
      <p:cxnSp>
        <p:nvCxnSpPr>
          <p:cNvPr id="2296" name="Google Shape;2296;p118"/>
          <p:cNvCxnSpPr>
            <a:stCxn id="2286" idx="3"/>
            <a:endCxn id="2269" idx="1"/>
          </p:cNvCxnSpPr>
          <p:nvPr/>
        </p:nvCxnSpPr>
        <p:spPr>
          <a:xfrm rot="10800000" flipH="1">
            <a:off x="6565611" y="3066786"/>
            <a:ext cx="1104300" cy="1490700"/>
          </a:xfrm>
          <a:prstGeom prst="bentConnector3">
            <a:avLst>
              <a:gd name="adj1" fmla="val 53965"/>
            </a:avLst>
          </a:prstGeom>
          <a:noFill/>
          <a:ln w="34925" cap="flat" cmpd="sng">
            <a:solidFill>
              <a:srgbClr val="0070C0"/>
            </a:solidFill>
            <a:prstDash val="solid"/>
            <a:miter lim="800000"/>
            <a:headEnd type="none" w="sm" len="sm"/>
            <a:tailEnd type="triangle" w="med" len="med"/>
          </a:ln>
        </p:spPr>
      </p:cxnSp>
      <p:cxnSp>
        <p:nvCxnSpPr>
          <p:cNvPr id="2297" name="Google Shape;2297;p118"/>
          <p:cNvCxnSpPr>
            <a:stCxn id="2269" idx="2"/>
            <a:endCxn id="2266" idx="2"/>
          </p:cNvCxnSpPr>
          <p:nvPr/>
        </p:nvCxnSpPr>
        <p:spPr>
          <a:xfrm rot="-5400000">
            <a:off x="9698696" y="1911675"/>
            <a:ext cx="2100" cy="2833500"/>
          </a:xfrm>
          <a:prstGeom prst="bentConnector3">
            <a:avLst>
              <a:gd name="adj1" fmla="val -19081286"/>
            </a:avLst>
          </a:prstGeom>
          <a:noFill/>
          <a:ln w="34925" cap="flat" cmpd="sng">
            <a:solidFill>
              <a:srgbClr val="0070C0"/>
            </a:solidFill>
            <a:prstDash val="solid"/>
            <a:miter lim="800000"/>
            <a:headEnd type="none" w="sm" len="sm"/>
            <a:tailEnd type="triangle" w="med" len="med"/>
          </a:ln>
        </p:spPr>
      </p:cxnSp>
      <p:sp>
        <p:nvSpPr>
          <p:cNvPr id="2298" name="Google Shape;2298;p118"/>
          <p:cNvSpPr/>
          <p:nvPr/>
        </p:nvSpPr>
        <p:spPr>
          <a:xfrm>
            <a:off x="5143087" y="4870279"/>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2299" name="Google Shape;2299;p118"/>
          <p:cNvSpPr/>
          <p:nvPr/>
        </p:nvSpPr>
        <p:spPr>
          <a:xfrm>
            <a:off x="2240776" y="4606556"/>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2300" name="Google Shape;2300;p118"/>
          <p:cNvSpPr/>
          <p:nvPr/>
        </p:nvSpPr>
        <p:spPr>
          <a:xfrm>
            <a:off x="2885420" y="3770371"/>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2301" name="Google Shape;2301;p118"/>
          <p:cNvSpPr/>
          <p:nvPr/>
        </p:nvSpPr>
        <p:spPr>
          <a:xfrm>
            <a:off x="6708619" y="4160340"/>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sp>
        <p:nvSpPr>
          <p:cNvPr id="2302" name="Google Shape;2302;p118"/>
          <p:cNvSpPr/>
          <p:nvPr/>
        </p:nvSpPr>
        <p:spPr>
          <a:xfrm>
            <a:off x="9487484" y="3338265"/>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5</a:t>
            </a:r>
            <a:endParaRPr/>
          </a:p>
        </p:txBody>
      </p:sp>
      <p:sp>
        <p:nvSpPr>
          <p:cNvPr id="2303" name="Google Shape;2303;p118"/>
          <p:cNvSpPr txBox="1"/>
          <p:nvPr/>
        </p:nvSpPr>
        <p:spPr>
          <a:xfrm>
            <a:off x="2803278" y="2513139"/>
            <a:ext cx="375737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246B1B"/>
                </a:solidFill>
                <a:latin typeface="Calibri"/>
                <a:ea typeface="Calibri"/>
                <a:cs typeface="Calibri"/>
                <a:sym typeface="Calibri"/>
              </a:rPr>
              <a:t>Integrate Azure AD Group &amp; Kubernetes RBAC</a:t>
            </a:r>
            <a:endParaRPr/>
          </a:p>
        </p:txBody>
      </p:sp>
      <p:sp>
        <p:nvSpPr>
          <p:cNvPr id="2304" name="Google Shape;2304;p118"/>
          <p:cNvSpPr/>
          <p:nvPr/>
        </p:nvSpPr>
        <p:spPr>
          <a:xfrm>
            <a:off x="3101814" y="859288"/>
            <a:ext cx="1566119" cy="97323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Role</a:t>
            </a:r>
            <a:endParaRPr/>
          </a:p>
        </p:txBody>
      </p:sp>
      <p:sp>
        <p:nvSpPr>
          <p:cNvPr id="2305" name="Google Shape;2305;p118"/>
          <p:cNvSpPr/>
          <p:nvPr/>
        </p:nvSpPr>
        <p:spPr>
          <a:xfrm>
            <a:off x="5127312" y="889585"/>
            <a:ext cx="1566119" cy="97323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Role Binding</a:t>
            </a:r>
            <a:endParaRPr/>
          </a:p>
        </p:txBody>
      </p:sp>
      <p:sp>
        <p:nvSpPr>
          <p:cNvPr id="2306" name="Google Shape;2306;p118"/>
          <p:cNvSpPr/>
          <p:nvPr/>
        </p:nvSpPr>
        <p:spPr>
          <a:xfrm>
            <a:off x="7182209" y="3756883"/>
            <a:ext cx="2315906" cy="962520"/>
          </a:xfrm>
          <a:prstGeom prst="irregularSeal2">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Access</a:t>
            </a:r>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Granted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11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312" name="Google Shape;2312;p119"/>
          <p:cNvSpPr txBox="1">
            <a:spLocks noGrp="1"/>
          </p:cNvSpPr>
          <p:nvPr>
            <p:ph type="title"/>
          </p:nvPr>
        </p:nvSpPr>
        <p:spPr>
          <a:xfrm>
            <a:off x="856437" y="-201408"/>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Active Directory &amp; Kubernetes RBAC</a:t>
            </a:r>
            <a:endParaRPr/>
          </a:p>
        </p:txBody>
      </p:sp>
      <p:sp>
        <p:nvSpPr>
          <p:cNvPr id="2313" name="Google Shape;2313;p119"/>
          <p:cNvSpPr/>
          <p:nvPr/>
        </p:nvSpPr>
        <p:spPr>
          <a:xfrm>
            <a:off x="7260428" y="689285"/>
            <a:ext cx="4808483" cy="5286113"/>
          </a:xfrm>
          <a:prstGeom prst="roundRect">
            <a:avLst>
              <a:gd name="adj" fmla="val 2166"/>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14" name="Google Shape;2314;p119"/>
          <p:cNvSpPr/>
          <p:nvPr/>
        </p:nvSpPr>
        <p:spPr>
          <a:xfrm>
            <a:off x="7490341" y="3642852"/>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15" name="Google Shape;2315;p119"/>
          <p:cNvSpPr/>
          <p:nvPr/>
        </p:nvSpPr>
        <p:spPr>
          <a:xfrm>
            <a:off x="9023099" y="4531852"/>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316" name="Google Shape;2316;p119"/>
          <p:cNvSpPr/>
          <p:nvPr/>
        </p:nvSpPr>
        <p:spPr>
          <a:xfrm>
            <a:off x="9023099" y="5090214"/>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get</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317" name="Google Shape;2317;p119"/>
          <p:cNvSpPr/>
          <p:nvPr/>
        </p:nvSpPr>
        <p:spPr>
          <a:xfrm>
            <a:off x="10503306" y="5088024"/>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318" name="Google Shape;2318;p119"/>
          <p:cNvSpPr txBox="1"/>
          <p:nvPr/>
        </p:nvSpPr>
        <p:spPr>
          <a:xfrm>
            <a:off x="8828608" y="3651643"/>
            <a:ext cx="14302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QA</a:t>
            </a:r>
            <a:endParaRPr/>
          </a:p>
        </p:txBody>
      </p:sp>
      <p:sp>
        <p:nvSpPr>
          <p:cNvPr id="2319" name="Google Shape;2319;p119"/>
          <p:cNvSpPr/>
          <p:nvPr/>
        </p:nvSpPr>
        <p:spPr>
          <a:xfrm>
            <a:off x="7669893" y="4119563"/>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320" name="Google Shape;2320;p119"/>
          <p:cNvSpPr/>
          <p:nvPr/>
        </p:nvSpPr>
        <p:spPr>
          <a:xfrm>
            <a:off x="7669892" y="5090214"/>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321" name="Google Shape;2321;p119"/>
          <p:cNvCxnSpPr>
            <a:endCxn id="2317" idx="0"/>
          </p:cNvCxnSpPr>
          <p:nvPr/>
        </p:nvCxnSpPr>
        <p:spPr>
          <a:xfrm>
            <a:off x="11116410" y="4847124"/>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322" name="Google Shape;2322;p119"/>
          <p:cNvCxnSpPr>
            <a:endCxn id="2320" idx="0"/>
          </p:cNvCxnSpPr>
          <p:nvPr/>
        </p:nvCxnSpPr>
        <p:spPr>
          <a:xfrm>
            <a:off x="8282996" y="4435014"/>
            <a:ext cx="0" cy="655200"/>
          </a:xfrm>
          <a:prstGeom prst="straightConnector1">
            <a:avLst/>
          </a:prstGeom>
          <a:noFill/>
          <a:ln w="25400" cap="flat" cmpd="sng">
            <a:solidFill>
              <a:schemeClr val="dk1"/>
            </a:solidFill>
            <a:prstDash val="solid"/>
            <a:miter lim="800000"/>
            <a:headEnd type="none" w="sm" len="sm"/>
            <a:tailEnd type="triangle" w="med" len="med"/>
          </a:ln>
        </p:spPr>
      </p:cxnSp>
      <p:sp>
        <p:nvSpPr>
          <p:cNvPr id="2323" name="Google Shape;2323;p119"/>
          <p:cNvSpPr/>
          <p:nvPr/>
        </p:nvSpPr>
        <p:spPr>
          <a:xfrm>
            <a:off x="7490341" y="1163912"/>
            <a:ext cx="4405587" cy="2167758"/>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24" name="Google Shape;2324;p119"/>
          <p:cNvSpPr/>
          <p:nvPr/>
        </p:nvSpPr>
        <p:spPr>
          <a:xfrm>
            <a:off x="9023099" y="2052912"/>
            <a:ext cx="2706413"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a:t>
            </a:r>
            <a:endParaRPr/>
          </a:p>
        </p:txBody>
      </p:sp>
      <p:sp>
        <p:nvSpPr>
          <p:cNvPr id="2325" name="Google Shape;2325;p119"/>
          <p:cNvSpPr/>
          <p:nvPr/>
        </p:nvSpPr>
        <p:spPr>
          <a:xfrm>
            <a:off x="9023099" y="2611274"/>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get</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sp>
        <p:nvSpPr>
          <p:cNvPr id="2326" name="Google Shape;2326;p119"/>
          <p:cNvSpPr/>
          <p:nvPr/>
        </p:nvSpPr>
        <p:spPr>
          <a:xfrm>
            <a:off x="10503306" y="2609084"/>
            <a:ext cx="1226207" cy="525518"/>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(Resource)</a:t>
            </a:r>
            <a:endParaRPr/>
          </a:p>
        </p:txBody>
      </p:sp>
      <p:sp>
        <p:nvSpPr>
          <p:cNvPr id="2327" name="Google Shape;2327;p119"/>
          <p:cNvSpPr txBox="1"/>
          <p:nvPr/>
        </p:nvSpPr>
        <p:spPr>
          <a:xfrm>
            <a:off x="8828608" y="1172703"/>
            <a:ext cx="15119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85623"/>
                </a:solidFill>
                <a:latin typeface="Calibri"/>
                <a:ea typeface="Calibri"/>
                <a:cs typeface="Calibri"/>
                <a:sym typeface="Calibri"/>
              </a:rPr>
              <a:t>Namespace: DEV</a:t>
            </a:r>
            <a:endParaRPr/>
          </a:p>
        </p:txBody>
      </p:sp>
      <p:sp>
        <p:nvSpPr>
          <p:cNvPr id="2328" name="Google Shape;2328;p119"/>
          <p:cNvSpPr/>
          <p:nvPr/>
        </p:nvSpPr>
        <p:spPr>
          <a:xfrm>
            <a:off x="7669893" y="1640623"/>
            <a:ext cx="4059620"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Role Binding</a:t>
            </a:r>
            <a:endParaRPr/>
          </a:p>
        </p:txBody>
      </p:sp>
      <p:sp>
        <p:nvSpPr>
          <p:cNvPr id="2329" name="Google Shape;2329;p119"/>
          <p:cNvSpPr/>
          <p:nvPr/>
        </p:nvSpPr>
        <p:spPr>
          <a:xfrm>
            <a:off x="7669892" y="2611274"/>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330" name="Google Shape;2330;p119"/>
          <p:cNvCxnSpPr>
            <a:endCxn id="2326" idx="0"/>
          </p:cNvCxnSpPr>
          <p:nvPr/>
        </p:nvCxnSpPr>
        <p:spPr>
          <a:xfrm>
            <a:off x="11116410" y="2368184"/>
            <a:ext cx="0" cy="240900"/>
          </a:xfrm>
          <a:prstGeom prst="straightConnector1">
            <a:avLst/>
          </a:prstGeom>
          <a:noFill/>
          <a:ln w="25400" cap="flat" cmpd="sng">
            <a:solidFill>
              <a:schemeClr val="dk1"/>
            </a:solidFill>
            <a:prstDash val="solid"/>
            <a:miter lim="800000"/>
            <a:headEnd type="none" w="sm" len="sm"/>
            <a:tailEnd type="triangle" w="med" len="med"/>
          </a:ln>
        </p:spPr>
      </p:cxnSp>
      <p:cxnSp>
        <p:nvCxnSpPr>
          <p:cNvPr id="2331" name="Google Shape;2331;p119"/>
          <p:cNvCxnSpPr>
            <a:endCxn id="2325" idx="0"/>
          </p:cNvCxnSpPr>
          <p:nvPr/>
        </p:nvCxnSpPr>
        <p:spPr>
          <a:xfrm>
            <a:off x="9636203" y="2368274"/>
            <a:ext cx="0" cy="243000"/>
          </a:xfrm>
          <a:prstGeom prst="straightConnector1">
            <a:avLst/>
          </a:prstGeom>
          <a:noFill/>
          <a:ln w="25400" cap="flat" cmpd="sng">
            <a:solidFill>
              <a:schemeClr val="dk1"/>
            </a:solidFill>
            <a:prstDash val="solid"/>
            <a:miter lim="800000"/>
            <a:headEnd type="none" w="sm" len="sm"/>
            <a:tailEnd type="triangle" w="med" len="med"/>
          </a:ln>
        </p:spPr>
      </p:cxnSp>
      <p:cxnSp>
        <p:nvCxnSpPr>
          <p:cNvPr id="2332" name="Google Shape;2332;p119"/>
          <p:cNvCxnSpPr>
            <a:endCxn id="2329" idx="0"/>
          </p:cNvCxnSpPr>
          <p:nvPr/>
        </p:nvCxnSpPr>
        <p:spPr>
          <a:xfrm>
            <a:off x="8282996" y="1956074"/>
            <a:ext cx="0" cy="655200"/>
          </a:xfrm>
          <a:prstGeom prst="straightConnector1">
            <a:avLst/>
          </a:prstGeom>
          <a:noFill/>
          <a:ln w="25400" cap="flat" cmpd="sng">
            <a:solidFill>
              <a:schemeClr val="dk1"/>
            </a:solidFill>
            <a:prstDash val="solid"/>
            <a:miter lim="800000"/>
            <a:headEnd type="none" w="sm" len="sm"/>
            <a:tailEnd type="triangle" w="med" len="med"/>
          </a:ln>
        </p:spPr>
      </p:cxnSp>
      <p:cxnSp>
        <p:nvCxnSpPr>
          <p:cNvPr id="2333" name="Google Shape;2333;p119"/>
          <p:cNvCxnSpPr>
            <a:endCxn id="2316" idx="0"/>
          </p:cNvCxnSpPr>
          <p:nvPr/>
        </p:nvCxnSpPr>
        <p:spPr>
          <a:xfrm flipH="1">
            <a:off x="9636203" y="4847214"/>
            <a:ext cx="6900" cy="243000"/>
          </a:xfrm>
          <a:prstGeom prst="straightConnector1">
            <a:avLst/>
          </a:prstGeom>
          <a:noFill/>
          <a:ln w="25400" cap="flat" cmpd="sng">
            <a:solidFill>
              <a:schemeClr val="dk1"/>
            </a:solidFill>
            <a:prstDash val="solid"/>
            <a:miter lim="800000"/>
            <a:headEnd type="none" w="sm" len="sm"/>
            <a:tailEnd type="triangle" w="med" len="med"/>
          </a:ln>
        </p:spPr>
      </p:cxnSp>
      <p:sp>
        <p:nvSpPr>
          <p:cNvPr id="2334" name="Google Shape;2334;p119"/>
          <p:cNvSpPr txBox="1"/>
          <p:nvPr/>
        </p:nvSpPr>
        <p:spPr>
          <a:xfrm>
            <a:off x="7977320" y="682651"/>
            <a:ext cx="3518912" cy="4258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67">
                <a:solidFill>
                  <a:schemeClr val="lt1"/>
                </a:solidFill>
                <a:latin typeface="Calibri"/>
                <a:ea typeface="Calibri"/>
                <a:cs typeface="Calibri"/>
                <a:sym typeface="Calibri"/>
              </a:rPr>
              <a:t>Azure AKS Kubernetes Cluster</a:t>
            </a:r>
            <a:endParaRPr/>
          </a:p>
        </p:txBody>
      </p:sp>
      <p:pic>
        <p:nvPicPr>
          <p:cNvPr id="2335" name="Google Shape;2335;p119"/>
          <p:cNvPicPr preferRelativeResize="0"/>
          <p:nvPr/>
        </p:nvPicPr>
        <p:blipFill rotWithShape="1">
          <a:blip r:embed="rId3">
            <a:alphaModFix/>
          </a:blip>
          <a:srcRect/>
          <a:stretch/>
        </p:blipFill>
        <p:spPr>
          <a:xfrm>
            <a:off x="7660698" y="4081903"/>
            <a:ext cx="352970" cy="352970"/>
          </a:xfrm>
          <a:prstGeom prst="rect">
            <a:avLst/>
          </a:prstGeom>
          <a:noFill/>
          <a:ln>
            <a:noFill/>
          </a:ln>
        </p:spPr>
      </p:pic>
      <p:pic>
        <p:nvPicPr>
          <p:cNvPr id="2336" name="Google Shape;2336;p119"/>
          <p:cNvPicPr preferRelativeResize="0"/>
          <p:nvPr/>
        </p:nvPicPr>
        <p:blipFill rotWithShape="1">
          <a:blip r:embed="rId3">
            <a:alphaModFix/>
          </a:blip>
          <a:srcRect/>
          <a:stretch/>
        </p:blipFill>
        <p:spPr>
          <a:xfrm>
            <a:off x="7706680" y="1596638"/>
            <a:ext cx="352970" cy="352970"/>
          </a:xfrm>
          <a:prstGeom prst="rect">
            <a:avLst/>
          </a:prstGeom>
          <a:noFill/>
          <a:ln>
            <a:noFill/>
          </a:ln>
        </p:spPr>
      </p:pic>
      <p:pic>
        <p:nvPicPr>
          <p:cNvPr id="2337" name="Google Shape;2337;p119"/>
          <p:cNvPicPr preferRelativeResize="0"/>
          <p:nvPr/>
        </p:nvPicPr>
        <p:blipFill rotWithShape="1">
          <a:blip r:embed="rId4">
            <a:alphaModFix/>
          </a:blip>
          <a:srcRect/>
          <a:stretch/>
        </p:blipFill>
        <p:spPr>
          <a:xfrm>
            <a:off x="9018440" y="4498717"/>
            <a:ext cx="358415" cy="358415"/>
          </a:xfrm>
          <a:prstGeom prst="rect">
            <a:avLst/>
          </a:prstGeom>
          <a:noFill/>
          <a:ln>
            <a:noFill/>
          </a:ln>
        </p:spPr>
      </p:pic>
      <p:pic>
        <p:nvPicPr>
          <p:cNvPr id="2338" name="Google Shape;2338;p119"/>
          <p:cNvPicPr preferRelativeResize="0"/>
          <p:nvPr/>
        </p:nvPicPr>
        <p:blipFill rotWithShape="1">
          <a:blip r:embed="rId4">
            <a:alphaModFix/>
          </a:blip>
          <a:srcRect/>
          <a:stretch/>
        </p:blipFill>
        <p:spPr>
          <a:xfrm>
            <a:off x="9015561" y="2013498"/>
            <a:ext cx="358415" cy="358415"/>
          </a:xfrm>
          <a:prstGeom prst="rect">
            <a:avLst/>
          </a:prstGeom>
          <a:noFill/>
          <a:ln>
            <a:noFill/>
          </a:ln>
        </p:spPr>
      </p:pic>
      <p:pic>
        <p:nvPicPr>
          <p:cNvPr id="2339" name="Google Shape;2339;p119"/>
          <p:cNvPicPr preferRelativeResize="0"/>
          <p:nvPr/>
        </p:nvPicPr>
        <p:blipFill rotWithShape="1">
          <a:blip r:embed="rId5">
            <a:alphaModFix/>
          </a:blip>
          <a:srcRect/>
          <a:stretch/>
        </p:blipFill>
        <p:spPr>
          <a:xfrm rot="10800000" flipH="1">
            <a:off x="7297326" y="715572"/>
            <a:ext cx="426137" cy="426137"/>
          </a:xfrm>
          <a:prstGeom prst="rect">
            <a:avLst/>
          </a:prstGeom>
          <a:noFill/>
          <a:ln>
            <a:noFill/>
          </a:ln>
        </p:spPr>
      </p:pic>
      <p:pic>
        <p:nvPicPr>
          <p:cNvPr id="2340" name="Google Shape;2340;p119"/>
          <p:cNvPicPr preferRelativeResize="0"/>
          <p:nvPr/>
        </p:nvPicPr>
        <p:blipFill rotWithShape="1">
          <a:blip r:embed="rId6">
            <a:alphaModFix/>
          </a:blip>
          <a:srcRect/>
          <a:stretch/>
        </p:blipFill>
        <p:spPr>
          <a:xfrm>
            <a:off x="1068875" y="1005895"/>
            <a:ext cx="1027911" cy="1027911"/>
          </a:xfrm>
          <a:prstGeom prst="rect">
            <a:avLst/>
          </a:prstGeom>
          <a:noFill/>
          <a:ln>
            <a:noFill/>
          </a:ln>
        </p:spPr>
      </p:pic>
      <p:sp>
        <p:nvSpPr>
          <p:cNvPr id="2341" name="Google Shape;2341;p119"/>
          <p:cNvSpPr txBox="1"/>
          <p:nvPr/>
        </p:nvSpPr>
        <p:spPr>
          <a:xfrm>
            <a:off x="738255" y="2021145"/>
            <a:ext cx="1728550"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Directory</a:t>
            </a:r>
            <a:endParaRPr/>
          </a:p>
        </p:txBody>
      </p:sp>
      <p:pic>
        <p:nvPicPr>
          <p:cNvPr id="2342" name="Google Shape;2342;p119"/>
          <p:cNvPicPr preferRelativeResize="0"/>
          <p:nvPr/>
        </p:nvPicPr>
        <p:blipFill rotWithShape="1">
          <a:blip r:embed="rId7">
            <a:alphaModFix/>
          </a:blip>
          <a:srcRect/>
          <a:stretch/>
        </p:blipFill>
        <p:spPr>
          <a:xfrm>
            <a:off x="1016402" y="2335381"/>
            <a:ext cx="948653" cy="948653"/>
          </a:xfrm>
          <a:prstGeom prst="rect">
            <a:avLst/>
          </a:prstGeom>
          <a:noFill/>
          <a:ln>
            <a:noFill/>
          </a:ln>
        </p:spPr>
      </p:pic>
      <p:sp>
        <p:nvSpPr>
          <p:cNvPr id="2343" name="Google Shape;2343;p119"/>
          <p:cNvSpPr txBox="1"/>
          <p:nvPr/>
        </p:nvSpPr>
        <p:spPr>
          <a:xfrm>
            <a:off x="595785" y="3241772"/>
            <a:ext cx="221233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Group: devaksteam</a:t>
            </a:r>
            <a:endParaRPr sz="1333">
              <a:solidFill>
                <a:schemeClr val="dk1"/>
              </a:solidFill>
              <a:latin typeface="Calibri"/>
              <a:ea typeface="Calibri"/>
              <a:cs typeface="Calibri"/>
              <a:sym typeface="Calibri"/>
            </a:endParaRPr>
          </a:p>
        </p:txBody>
      </p:sp>
      <p:pic>
        <p:nvPicPr>
          <p:cNvPr id="2344" name="Google Shape;2344;p119"/>
          <p:cNvPicPr preferRelativeResize="0"/>
          <p:nvPr/>
        </p:nvPicPr>
        <p:blipFill rotWithShape="1">
          <a:blip r:embed="rId8">
            <a:alphaModFix/>
          </a:blip>
          <a:srcRect/>
          <a:stretch/>
        </p:blipFill>
        <p:spPr>
          <a:xfrm>
            <a:off x="1003464" y="4330443"/>
            <a:ext cx="925218" cy="925218"/>
          </a:xfrm>
          <a:prstGeom prst="rect">
            <a:avLst/>
          </a:prstGeom>
          <a:noFill/>
          <a:ln>
            <a:noFill/>
          </a:ln>
        </p:spPr>
      </p:pic>
      <p:sp>
        <p:nvSpPr>
          <p:cNvPr id="2345" name="Google Shape;2345;p119"/>
          <p:cNvSpPr txBox="1"/>
          <p:nvPr/>
        </p:nvSpPr>
        <p:spPr>
          <a:xfrm>
            <a:off x="595784" y="5307859"/>
            <a:ext cx="183184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User: aksdev1</a:t>
            </a:r>
            <a:endParaRPr/>
          </a:p>
        </p:txBody>
      </p:sp>
      <p:sp>
        <p:nvSpPr>
          <p:cNvPr id="2346" name="Google Shape;2346;p119"/>
          <p:cNvSpPr txBox="1"/>
          <p:nvPr/>
        </p:nvSpPr>
        <p:spPr>
          <a:xfrm>
            <a:off x="630325" y="3452493"/>
            <a:ext cx="2148280"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Object ID: e6dcdae4-e9ff-42</a:t>
            </a:r>
            <a:endParaRPr/>
          </a:p>
          <a:p>
            <a:pPr marL="0" marR="0" lvl="0" indent="0" algn="l" rtl="0">
              <a:spcBef>
                <a:spcPts val="0"/>
              </a:spcBef>
              <a:spcAft>
                <a:spcPts val="0"/>
              </a:spcAft>
              <a:buNone/>
            </a:pPr>
            <a:r>
              <a:rPr lang="en-US" sz="1333">
                <a:solidFill>
                  <a:srgbClr val="C00000"/>
                </a:solidFill>
                <a:latin typeface="Calibri"/>
                <a:ea typeface="Calibri"/>
                <a:cs typeface="Calibri"/>
                <a:sym typeface="Calibri"/>
              </a:rPr>
              <a:t>61-81e6-0d08537c4cf8</a:t>
            </a:r>
            <a:endParaRPr/>
          </a:p>
        </p:txBody>
      </p:sp>
      <p:sp>
        <p:nvSpPr>
          <p:cNvPr id="2347" name="Google Shape;2347;p119"/>
          <p:cNvSpPr/>
          <p:nvPr/>
        </p:nvSpPr>
        <p:spPr>
          <a:xfrm>
            <a:off x="424995" y="717037"/>
            <a:ext cx="2382805" cy="5218487"/>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48" name="Google Shape;2348;p119"/>
          <p:cNvSpPr txBox="1"/>
          <p:nvPr/>
        </p:nvSpPr>
        <p:spPr>
          <a:xfrm>
            <a:off x="856437" y="735262"/>
            <a:ext cx="13773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B0F0"/>
                </a:solidFill>
                <a:latin typeface="Calibri"/>
                <a:ea typeface="Calibri"/>
                <a:cs typeface="Calibri"/>
                <a:sym typeface="Calibri"/>
              </a:rPr>
              <a:t>Authentication</a:t>
            </a:r>
            <a:endParaRPr/>
          </a:p>
        </p:txBody>
      </p:sp>
      <p:sp>
        <p:nvSpPr>
          <p:cNvPr id="2349" name="Google Shape;2349;p119"/>
          <p:cNvSpPr/>
          <p:nvPr/>
        </p:nvSpPr>
        <p:spPr>
          <a:xfrm>
            <a:off x="3554113" y="4075792"/>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 </a:t>
            </a:r>
            <a:r>
              <a:rPr lang="en-US" sz="1500">
                <a:solidFill>
                  <a:srgbClr val="FFC000"/>
                </a:solidFill>
                <a:latin typeface="Calibri"/>
                <a:ea typeface="Calibri"/>
                <a:cs typeface="Calibri"/>
                <a:sym typeface="Calibri"/>
              </a:rPr>
              <a:t>get</a:t>
            </a:r>
            <a:r>
              <a:rPr lang="en-US" sz="1500">
                <a:solidFill>
                  <a:schemeClr val="lt1"/>
                </a:solidFill>
                <a:latin typeface="Calibri"/>
                <a:ea typeface="Calibri"/>
                <a:cs typeface="Calibri"/>
                <a:sym typeface="Calibri"/>
              </a:rPr>
              <a:t> pods -n </a:t>
            </a:r>
            <a:r>
              <a:rPr lang="en-US" sz="1500">
                <a:solidFill>
                  <a:srgbClr val="FFC000"/>
                </a:solidFill>
                <a:latin typeface="Calibri"/>
                <a:ea typeface="Calibri"/>
                <a:cs typeface="Calibri"/>
                <a:sym typeface="Calibri"/>
              </a:rPr>
              <a:t>qa</a:t>
            </a:r>
            <a:endParaRPr sz="1500">
              <a:solidFill>
                <a:srgbClr val="FFC000"/>
              </a:solidFill>
              <a:latin typeface="Calibri"/>
              <a:ea typeface="Calibri"/>
              <a:cs typeface="Calibri"/>
              <a:sym typeface="Calibri"/>
            </a:endParaRPr>
          </a:p>
        </p:txBody>
      </p:sp>
      <p:pic>
        <p:nvPicPr>
          <p:cNvPr id="2350" name="Google Shape;2350;p119" descr="Internet"/>
          <p:cNvPicPr preferRelativeResize="0"/>
          <p:nvPr/>
        </p:nvPicPr>
        <p:blipFill rotWithShape="1">
          <a:blip r:embed="rId9">
            <a:alphaModFix/>
          </a:blip>
          <a:srcRect/>
          <a:stretch/>
        </p:blipFill>
        <p:spPr>
          <a:xfrm>
            <a:off x="4573793" y="4868766"/>
            <a:ext cx="990708" cy="990708"/>
          </a:xfrm>
          <a:prstGeom prst="rect">
            <a:avLst/>
          </a:prstGeom>
          <a:noFill/>
          <a:ln>
            <a:noFill/>
          </a:ln>
        </p:spPr>
      </p:pic>
      <p:sp>
        <p:nvSpPr>
          <p:cNvPr id="2351" name="Google Shape;2351;p119"/>
          <p:cNvSpPr txBox="1"/>
          <p:nvPr/>
        </p:nvSpPr>
        <p:spPr>
          <a:xfrm>
            <a:off x="3469929" y="5331349"/>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sp>
        <p:nvSpPr>
          <p:cNvPr id="2352" name="Google Shape;2352;p119"/>
          <p:cNvSpPr/>
          <p:nvPr/>
        </p:nvSpPr>
        <p:spPr>
          <a:xfrm>
            <a:off x="3349178" y="3021662"/>
            <a:ext cx="3413765" cy="2953737"/>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53" name="Google Shape;2353;p119"/>
          <p:cNvSpPr txBox="1"/>
          <p:nvPr/>
        </p:nvSpPr>
        <p:spPr>
          <a:xfrm>
            <a:off x="4366082" y="5654718"/>
            <a:ext cx="12467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Your Desktop</a:t>
            </a:r>
            <a:endParaRPr/>
          </a:p>
        </p:txBody>
      </p:sp>
      <p:sp>
        <p:nvSpPr>
          <p:cNvPr id="2354" name="Google Shape;2354;p119"/>
          <p:cNvSpPr/>
          <p:nvPr/>
        </p:nvSpPr>
        <p:spPr>
          <a:xfrm>
            <a:off x="3528364" y="3182455"/>
            <a:ext cx="3011498"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Credentials Cached</a:t>
            </a:r>
            <a:endParaRPr/>
          </a:p>
        </p:txBody>
      </p:sp>
      <p:sp>
        <p:nvSpPr>
          <p:cNvPr id="2355" name="Google Shape;2355;p119"/>
          <p:cNvSpPr/>
          <p:nvPr/>
        </p:nvSpPr>
        <p:spPr>
          <a:xfrm rot="-5400000">
            <a:off x="4711530" y="-199284"/>
            <a:ext cx="269324" cy="5806994"/>
          </a:xfrm>
          <a:prstGeom prst="upDownArrow">
            <a:avLst>
              <a:gd name="adj1" fmla="val 50000"/>
              <a:gd name="adj2" fmla="val 50000"/>
            </a:avLst>
          </a:prstGeom>
          <a:solidFill>
            <a:srgbClr val="246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2356" name="Google Shape;2356;p119"/>
          <p:cNvCxnSpPr>
            <a:endCxn id="2349" idx="2"/>
          </p:cNvCxnSpPr>
          <p:nvPr/>
        </p:nvCxnSpPr>
        <p:spPr>
          <a:xfrm rot="10800000">
            <a:off x="5059862" y="4653813"/>
            <a:ext cx="9300" cy="415500"/>
          </a:xfrm>
          <a:prstGeom prst="straightConnector1">
            <a:avLst/>
          </a:prstGeom>
          <a:noFill/>
          <a:ln w="34925" cap="flat" cmpd="sng">
            <a:solidFill>
              <a:srgbClr val="0070C0"/>
            </a:solidFill>
            <a:prstDash val="solid"/>
            <a:miter lim="800000"/>
            <a:headEnd type="none" w="sm" len="sm"/>
            <a:tailEnd type="triangle" w="med" len="med"/>
          </a:ln>
        </p:spPr>
      </p:cxnSp>
      <p:cxnSp>
        <p:nvCxnSpPr>
          <p:cNvPr id="2357" name="Google Shape;2357;p119"/>
          <p:cNvCxnSpPr>
            <a:stCxn id="2349" idx="1"/>
            <a:endCxn id="2344" idx="3"/>
          </p:cNvCxnSpPr>
          <p:nvPr/>
        </p:nvCxnSpPr>
        <p:spPr>
          <a:xfrm flipH="1">
            <a:off x="1928713" y="4364803"/>
            <a:ext cx="1625400" cy="428100"/>
          </a:xfrm>
          <a:prstGeom prst="bentConnector3">
            <a:avLst>
              <a:gd name="adj1" fmla="val 23596"/>
            </a:avLst>
          </a:prstGeom>
          <a:noFill/>
          <a:ln w="34925" cap="flat" cmpd="sng">
            <a:solidFill>
              <a:srgbClr val="0070C0"/>
            </a:solidFill>
            <a:prstDash val="solid"/>
            <a:miter lim="800000"/>
            <a:headEnd type="none" w="sm" len="sm"/>
            <a:tailEnd type="triangle" w="med" len="med"/>
          </a:ln>
        </p:spPr>
      </p:cxnSp>
      <p:cxnSp>
        <p:nvCxnSpPr>
          <p:cNvPr id="2358" name="Google Shape;2358;p119"/>
          <p:cNvCxnSpPr>
            <a:stCxn id="2344" idx="0"/>
            <a:endCxn id="2354" idx="2"/>
          </p:cNvCxnSpPr>
          <p:nvPr/>
        </p:nvCxnSpPr>
        <p:spPr>
          <a:xfrm rot="-5400000">
            <a:off x="2965023" y="2261493"/>
            <a:ext cx="570000" cy="3567900"/>
          </a:xfrm>
          <a:prstGeom prst="bentConnector3">
            <a:avLst>
              <a:gd name="adj1" fmla="val 66900"/>
            </a:avLst>
          </a:prstGeom>
          <a:noFill/>
          <a:ln w="34925" cap="flat" cmpd="sng">
            <a:solidFill>
              <a:srgbClr val="0070C0"/>
            </a:solidFill>
            <a:prstDash val="solid"/>
            <a:miter lim="800000"/>
            <a:headEnd type="none" w="sm" len="sm"/>
            <a:tailEnd type="triangle" w="med" len="med"/>
          </a:ln>
        </p:spPr>
      </p:cxnSp>
      <p:cxnSp>
        <p:nvCxnSpPr>
          <p:cNvPr id="2359" name="Google Shape;2359;p119"/>
          <p:cNvCxnSpPr>
            <a:stCxn id="2349" idx="3"/>
            <a:endCxn id="2320" idx="1"/>
          </p:cNvCxnSpPr>
          <p:nvPr/>
        </p:nvCxnSpPr>
        <p:spPr>
          <a:xfrm>
            <a:off x="6565611" y="4364803"/>
            <a:ext cx="1104300" cy="988200"/>
          </a:xfrm>
          <a:prstGeom prst="bentConnector3">
            <a:avLst>
              <a:gd name="adj1" fmla="val 26998"/>
            </a:avLst>
          </a:prstGeom>
          <a:noFill/>
          <a:ln w="34925" cap="flat" cmpd="sng">
            <a:solidFill>
              <a:srgbClr val="C00000"/>
            </a:solidFill>
            <a:prstDash val="solid"/>
            <a:miter lim="800000"/>
            <a:headEnd type="none" w="sm" len="sm"/>
            <a:tailEnd type="triangle" w="med" len="med"/>
          </a:ln>
        </p:spPr>
      </p:cxnSp>
      <p:sp>
        <p:nvSpPr>
          <p:cNvPr id="2360" name="Google Shape;2360;p119"/>
          <p:cNvSpPr/>
          <p:nvPr/>
        </p:nvSpPr>
        <p:spPr>
          <a:xfrm>
            <a:off x="5143087" y="4677596"/>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2361" name="Google Shape;2361;p119"/>
          <p:cNvSpPr/>
          <p:nvPr/>
        </p:nvSpPr>
        <p:spPr>
          <a:xfrm>
            <a:off x="2240776" y="441387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2362" name="Google Shape;2362;p119"/>
          <p:cNvSpPr/>
          <p:nvPr/>
        </p:nvSpPr>
        <p:spPr>
          <a:xfrm>
            <a:off x="2885420" y="3577687"/>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2363" name="Google Shape;2363;p119"/>
          <p:cNvSpPr/>
          <p:nvPr/>
        </p:nvSpPr>
        <p:spPr>
          <a:xfrm>
            <a:off x="6863885" y="4784785"/>
            <a:ext cx="411301" cy="35907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sp>
        <p:nvSpPr>
          <p:cNvPr id="2364" name="Google Shape;2364;p119"/>
          <p:cNvSpPr txBox="1"/>
          <p:nvPr/>
        </p:nvSpPr>
        <p:spPr>
          <a:xfrm>
            <a:off x="2803278" y="2320456"/>
            <a:ext cx="375737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246B1B"/>
                </a:solidFill>
                <a:latin typeface="Calibri"/>
                <a:ea typeface="Calibri"/>
                <a:cs typeface="Calibri"/>
                <a:sym typeface="Calibri"/>
              </a:rPr>
              <a:t>Integrate Azure AD Group &amp; Kubernetes RBAC</a:t>
            </a:r>
            <a:endParaRPr/>
          </a:p>
        </p:txBody>
      </p:sp>
      <p:sp>
        <p:nvSpPr>
          <p:cNvPr id="2365" name="Google Shape;2365;p119"/>
          <p:cNvSpPr/>
          <p:nvPr/>
        </p:nvSpPr>
        <p:spPr>
          <a:xfrm>
            <a:off x="5610252" y="5093634"/>
            <a:ext cx="2247013" cy="1306743"/>
          </a:xfrm>
          <a:prstGeom prst="irregularSeal2">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Access</a:t>
            </a:r>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Denied</a:t>
            </a:r>
            <a:endParaRPr/>
          </a:p>
        </p:txBody>
      </p:sp>
      <p:sp>
        <p:nvSpPr>
          <p:cNvPr id="2366" name="Google Shape;2366;p119"/>
          <p:cNvSpPr/>
          <p:nvPr/>
        </p:nvSpPr>
        <p:spPr>
          <a:xfrm>
            <a:off x="3101814" y="859288"/>
            <a:ext cx="1566119" cy="97323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Role</a:t>
            </a:r>
            <a:endParaRPr/>
          </a:p>
        </p:txBody>
      </p:sp>
      <p:sp>
        <p:nvSpPr>
          <p:cNvPr id="2367" name="Google Shape;2367;p119"/>
          <p:cNvSpPr/>
          <p:nvPr/>
        </p:nvSpPr>
        <p:spPr>
          <a:xfrm>
            <a:off x="5127312" y="889585"/>
            <a:ext cx="1566119" cy="97323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Role Binding</a:t>
            </a:r>
            <a:endParaRPr/>
          </a:p>
        </p:txBody>
      </p:sp>
      <p:grpSp>
        <p:nvGrpSpPr>
          <p:cNvPr id="2368" name="Google Shape;2368;p119"/>
          <p:cNvGrpSpPr/>
          <p:nvPr/>
        </p:nvGrpSpPr>
        <p:grpSpPr>
          <a:xfrm>
            <a:off x="10614301" y="4268233"/>
            <a:ext cx="1099566" cy="544316"/>
            <a:chOff x="405245" y="2091580"/>
            <a:chExt cx="800100" cy="325875"/>
          </a:xfrm>
        </p:grpSpPr>
        <p:cxnSp>
          <p:nvCxnSpPr>
            <p:cNvPr id="2369" name="Google Shape;2369;p119"/>
            <p:cNvCxnSpPr/>
            <p:nvPr/>
          </p:nvCxnSpPr>
          <p:spPr>
            <a:xfrm>
              <a:off x="405245" y="2091580"/>
              <a:ext cx="675410" cy="325875"/>
            </a:xfrm>
            <a:prstGeom prst="straightConnector1">
              <a:avLst/>
            </a:prstGeom>
            <a:noFill/>
            <a:ln w="47625" cap="flat" cmpd="sng">
              <a:solidFill>
                <a:srgbClr val="C00000"/>
              </a:solidFill>
              <a:prstDash val="solid"/>
              <a:miter lim="800000"/>
              <a:headEnd type="none" w="sm" len="sm"/>
              <a:tailEnd type="none" w="sm" len="sm"/>
            </a:ln>
          </p:spPr>
        </p:cxnSp>
        <p:cxnSp>
          <p:nvCxnSpPr>
            <p:cNvPr id="2370" name="Google Shape;2370;p119"/>
            <p:cNvCxnSpPr/>
            <p:nvPr/>
          </p:nvCxnSpPr>
          <p:spPr>
            <a:xfrm flipH="1">
              <a:off x="405245" y="2091580"/>
              <a:ext cx="800100" cy="325875"/>
            </a:xfrm>
            <a:prstGeom prst="straightConnector1">
              <a:avLst/>
            </a:prstGeom>
            <a:noFill/>
            <a:ln w="47625" cap="flat" cmpd="sng">
              <a:solidFill>
                <a:srgbClr val="C00000"/>
              </a:solidFill>
              <a:prstDash val="solid"/>
              <a:miter lim="800000"/>
              <a:headEnd type="none" w="sm" len="sm"/>
              <a:tailEnd type="none" w="sm" len="sm"/>
            </a:ln>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120"/>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376" name="Google Shape;2376;p120"/>
          <p:cNvSpPr txBox="1">
            <a:spLocks noGrp="1"/>
          </p:cNvSpPr>
          <p:nvPr>
            <p:ph type="title"/>
          </p:nvPr>
        </p:nvSpPr>
        <p:spPr>
          <a:xfrm>
            <a:off x="838200" y="-9697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Active Directory &amp; Kubernetes RBAC</a:t>
            </a:r>
            <a:endParaRPr/>
          </a:p>
        </p:txBody>
      </p:sp>
      <p:sp>
        <p:nvSpPr>
          <p:cNvPr id="2377" name="Google Shape;2377;p120"/>
          <p:cNvSpPr/>
          <p:nvPr/>
        </p:nvSpPr>
        <p:spPr>
          <a:xfrm>
            <a:off x="5815286" y="893730"/>
            <a:ext cx="6157748" cy="3482082"/>
          </a:xfrm>
          <a:prstGeom prst="roundRect">
            <a:avLst>
              <a:gd name="adj" fmla="val 5445"/>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2378" name="Google Shape;2378;p120"/>
          <p:cNvCxnSpPr/>
          <p:nvPr/>
        </p:nvCxnSpPr>
        <p:spPr>
          <a:xfrm>
            <a:off x="10264957" y="2431283"/>
            <a:ext cx="1" cy="297410"/>
          </a:xfrm>
          <a:prstGeom prst="straightConnector1">
            <a:avLst/>
          </a:prstGeom>
          <a:noFill/>
          <a:ln w="25400" cap="flat" cmpd="sng">
            <a:solidFill>
              <a:schemeClr val="dk1"/>
            </a:solidFill>
            <a:prstDash val="solid"/>
            <a:miter lim="800000"/>
            <a:headEnd type="none" w="sm" len="sm"/>
            <a:tailEnd type="triangle" w="med" len="med"/>
          </a:ln>
        </p:spPr>
      </p:cxnSp>
      <p:sp>
        <p:nvSpPr>
          <p:cNvPr id="2379" name="Google Shape;2379;p120"/>
          <p:cNvSpPr/>
          <p:nvPr/>
        </p:nvSpPr>
        <p:spPr>
          <a:xfrm>
            <a:off x="7230242" y="2117638"/>
            <a:ext cx="4640812"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a:t>
            </a:r>
            <a:endParaRPr/>
          </a:p>
        </p:txBody>
      </p:sp>
      <p:sp>
        <p:nvSpPr>
          <p:cNvPr id="2380" name="Google Shape;2380;p120"/>
          <p:cNvSpPr/>
          <p:nvPr/>
        </p:nvSpPr>
        <p:spPr>
          <a:xfrm>
            <a:off x="7230241" y="3200993"/>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Get</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cxnSp>
        <p:nvCxnSpPr>
          <p:cNvPr id="2381" name="Google Shape;2381;p120"/>
          <p:cNvCxnSpPr>
            <a:endCxn id="2380" idx="0"/>
          </p:cNvCxnSpPr>
          <p:nvPr/>
        </p:nvCxnSpPr>
        <p:spPr>
          <a:xfrm>
            <a:off x="7843345" y="2432993"/>
            <a:ext cx="0" cy="768000"/>
          </a:xfrm>
          <a:prstGeom prst="straightConnector1">
            <a:avLst/>
          </a:prstGeom>
          <a:noFill/>
          <a:ln w="25400" cap="flat" cmpd="sng">
            <a:solidFill>
              <a:schemeClr val="dk1"/>
            </a:solidFill>
            <a:prstDash val="solid"/>
            <a:miter lim="800000"/>
            <a:headEnd type="none" w="sm" len="sm"/>
            <a:tailEnd type="triangle" w="med" len="med"/>
          </a:ln>
        </p:spPr>
      </p:cxnSp>
      <p:sp>
        <p:nvSpPr>
          <p:cNvPr id="2382" name="Google Shape;2382;p120"/>
          <p:cNvSpPr/>
          <p:nvPr/>
        </p:nvSpPr>
        <p:spPr>
          <a:xfrm>
            <a:off x="5969438" y="1577003"/>
            <a:ext cx="5901615"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 Binding</a:t>
            </a:r>
            <a:endParaRPr/>
          </a:p>
        </p:txBody>
      </p:sp>
      <p:sp>
        <p:nvSpPr>
          <p:cNvPr id="2383" name="Google Shape;2383;p120"/>
          <p:cNvSpPr/>
          <p:nvPr/>
        </p:nvSpPr>
        <p:spPr>
          <a:xfrm>
            <a:off x="5969437" y="3196613"/>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384" name="Google Shape;2384;p120"/>
          <p:cNvCxnSpPr>
            <a:endCxn id="2383" idx="0"/>
          </p:cNvCxnSpPr>
          <p:nvPr/>
        </p:nvCxnSpPr>
        <p:spPr>
          <a:xfrm flipH="1">
            <a:off x="6582541" y="1892213"/>
            <a:ext cx="34500" cy="1304400"/>
          </a:xfrm>
          <a:prstGeom prst="straightConnector1">
            <a:avLst/>
          </a:prstGeom>
          <a:noFill/>
          <a:ln w="25400" cap="flat" cmpd="sng">
            <a:solidFill>
              <a:schemeClr val="dk1"/>
            </a:solidFill>
            <a:prstDash val="solid"/>
            <a:miter lim="800000"/>
            <a:headEnd type="none" w="sm" len="sm"/>
            <a:tailEnd type="triangle" w="med" len="med"/>
          </a:ln>
        </p:spPr>
      </p:cxnSp>
      <p:sp>
        <p:nvSpPr>
          <p:cNvPr id="2385" name="Google Shape;2385;p120"/>
          <p:cNvSpPr txBox="1"/>
          <p:nvPr/>
        </p:nvSpPr>
        <p:spPr>
          <a:xfrm>
            <a:off x="7010656" y="943682"/>
            <a:ext cx="4288097" cy="5027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67">
                <a:solidFill>
                  <a:schemeClr val="lt1"/>
                </a:solidFill>
                <a:latin typeface="Calibri"/>
                <a:ea typeface="Calibri"/>
                <a:cs typeface="Calibri"/>
                <a:sym typeface="Calibri"/>
              </a:rPr>
              <a:t>Azure AKS Kubernetes Cluster</a:t>
            </a:r>
            <a:endParaRPr/>
          </a:p>
        </p:txBody>
      </p:sp>
      <p:pic>
        <p:nvPicPr>
          <p:cNvPr id="2386" name="Google Shape;2386;p120"/>
          <p:cNvPicPr preferRelativeResize="0"/>
          <p:nvPr/>
        </p:nvPicPr>
        <p:blipFill rotWithShape="1">
          <a:blip r:embed="rId3">
            <a:alphaModFix/>
          </a:blip>
          <a:srcRect/>
          <a:stretch/>
        </p:blipFill>
        <p:spPr>
          <a:xfrm>
            <a:off x="5969438" y="1539343"/>
            <a:ext cx="352970" cy="352970"/>
          </a:xfrm>
          <a:prstGeom prst="rect">
            <a:avLst/>
          </a:prstGeom>
          <a:noFill/>
          <a:ln>
            <a:noFill/>
          </a:ln>
        </p:spPr>
      </p:pic>
      <p:pic>
        <p:nvPicPr>
          <p:cNvPr id="2387" name="Google Shape;2387;p120"/>
          <p:cNvPicPr preferRelativeResize="0"/>
          <p:nvPr/>
        </p:nvPicPr>
        <p:blipFill rotWithShape="1">
          <a:blip r:embed="rId4">
            <a:alphaModFix/>
          </a:blip>
          <a:srcRect/>
          <a:stretch/>
        </p:blipFill>
        <p:spPr>
          <a:xfrm>
            <a:off x="7207908" y="2080296"/>
            <a:ext cx="358415" cy="358415"/>
          </a:xfrm>
          <a:prstGeom prst="rect">
            <a:avLst/>
          </a:prstGeom>
          <a:noFill/>
          <a:ln>
            <a:noFill/>
          </a:ln>
        </p:spPr>
      </p:pic>
      <p:pic>
        <p:nvPicPr>
          <p:cNvPr id="2388" name="Google Shape;2388;p120"/>
          <p:cNvPicPr preferRelativeResize="0"/>
          <p:nvPr/>
        </p:nvPicPr>
        <p:blipFill rotWithShape="1">
          <a:blip r:embed="rId5">
            <a:alphaModFix/>
          </a:blip>
          <a:srcRect/>
          <a:stretch/>
        </p:blipFill>
        <p:spPr>
          <a:xfrm rot="10800000" flipH="1">
            <a:off x="6442153" y="927903"/>
            <a:ext cx="578820" cy="578820"/>
          </a:xfrm>
          <a:prstGeom prst="rect">
            <a:avLst/>
          </a:prstGeom>
          <a:noFill/>
          <a:ln>
            <a:noFill/>
          </a:ln>
        </p:spPr>
      </p:pic>
      <p:grpSp>
        <p:nvGrpSpPr>
          <p:cNvPr id="2389" name="Google Shape;2389;p120"/>
          <p:cNvGrpSpPr/>
          <p:nvPr/>
        </p:nvGrpSpPr>
        <p:grpSpPr>
          <a:xfrm>
            <a:off x="8662278" y="2719903"/>
            <a:ext cx="3208775" cy="1379542"/>
            <a:chOff x="4193628" y="3909850"/>
            <a:chExt cx="3850530" cy="1655451"/>
          </a:xfrm>
        </p:grpSpPr>
        <p:sp>
          <p:nvSpPr>
            <p:cNvPr id="2390" name="Google Shape;2390;p120"/>
            <p:cNvSpPr/>
            <p:nvPr/>
          </p:nvSpPr>
          <p:spPr>
            <a:xfrm>
              <a:off x="4193628" y="3909850"/>
              <a:ext cx="3850530" cy="1618246"/>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91" name="Google Shape;2391;p120"/>
            <p:cNvSpPr txBox="1"/>
            <p:nvPr/>
          </p:nvSpPr>
          <p:spPr>
            <a:xfrm>
              <a:off x="5479199" y="5177503"/>
              <a:ext cx="1310590" cy="3877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C00000"/>
                  </a:solidFill>
                  <a:latin typeface="Calibri"/>
                  <a:ea typeface="Calibri"/>
                  <a:cs typeface="Calibri"/>
                  <a:sym typeface="Calibri"/>
                </a:rPr>
                <a:t>(Resources)</a:t>
              </a:r>
              <a:endParaRPr/>
            </a:p>
          </p:txBody>
        </p:sp>
      </p:grpSp>
      <p:pic>
        <p:nvPicPr>
          <p:cNvPr id="2392" name="Google Shape;2392;p120"/>
          <p:cNvPicPr preferRelativeResize="0"/>
          <p:nvPr/>
        </p:nvPicPr>
        <p:blipFill rotWithShape="1">
          <a:blip r:embed="rId6">
            <a:alphaModFix/>
          </a:blip>
          <a:srcRect/>
          <a:stretch/>
        </p:blipFill>
        <p:spPr>
          <a:xfrm>
            <a:off x="1068875" y="1198578"/>
            <a:ext cx="1027911" cy="1027911"/>
          </a:xfrm>
          <a:prstGeom prst="rect">
            <a:avLst/>
          </a:prstGeom>
          <a:noFill/>
          <a:ln>
            <a:noFill/>
          </a:ln>
        </p:spPr>
      </p:pic>
      <p:sp>
        <p:nvSpPr>
          <p:cNvPr id="2393" name="Google Shape;2393;p120"/>
          <p:cNvSpPr txBox="1"/>
          <p:nvPr/>
        </p:nvSpPr>
        <p:spPr>
          <a:xfrm>
            <a:off x="738255" y="2213829"/>
            <a:ext cx="1728550"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Directory</a:t>
            </a:r>
            <a:endParaRPr/>
          </a:p>
        </p:txBody>
      </p:sp>
      <p:pic>
        <p:nvPicPr>
          <p:cNvPr id="2394" name="Google Shape;2394;p120"/>
          <p:cNvPicPr preferRelativeResize="0"/>
          <p:nvPr/>
        </p:nvPicPr>
        <p:blipFill rotWithShape="1">
          <a:blip r:embed="rId7">
            <a:alphaModFix/>
          </a:blip>
          <a:srcRect/>
          <a:stretch/>
        </p:blipFill>
        <p:spPr>
          <a:xfrm>
            <a:off x="977765" y="2910804"/>
            <a:ext cx="948653" cy="948653"/>
          </a:xfrm>
          <a:prstGeom prst="rect">
            <a:avLst/>
          </a:prstGeom>
          <a:noFill/>
          <a:ln>
            <a:noFill/>
          </a:ln>
        </p:spPr>
      </p:pic>
      <p:sp>
        <p:nvSpPr>
          <p:cNvPr id="2395" name="Google Shape;2395;p120"/>
          <p:cNvSpPr txBox="1"/>
          <p:nvPr/>
        </p:nvSpPr>
        <p:spPr>
          <a:xfrm>
            <a:off x="570969" y="3722130"/>
            <a:ext cx="221560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Group: aksreadonly</a:t>
            </a:r>
            <a:endParaRPr sz="1333">
              <a:solidFill>
                <a:schemeClr val="dk1"/>
              </a:solidFill>
              <a:latin typeface="Calibri"/>
              <a:ea typeface="Calibri"/>
              <a:cs typeface="Calibri"/>
              <a:sym typeface="Calibri"/>
            </a:endParaRPr>
          </a:p>
        </p:txBody>
      </p:sp>
      <p:pic>
        <p:nvPicPr>
          <p:cNvPr id="2396" name="Google Shape;2396;p120"/>
          <p:cNvPicPr preferRelativeResize="0"/>
          <p:nvPr/>
        </p:nvPicPr>
        <p:blipFill rotWithShape="1">
          <a:blip r:embed="rId8">
            <a:alphaModFix/>
          </a:blip>
          <a:srcRect/>
          <a:stretch/>
        </p:blipFill>
        <p:spPr>
          <a:xfrm>
            <a:off x="1022182" y="4845757"/>
            <a:ext cx="925218" cy="925218"/>
          </a:xfrm>
          <a:prstGeom prst="rect">
            <a:avLst/>
          </a:prstGeom>
          <a:noFill/>
          <a:ln>
            <a:noFill/>
          </a:ln>
        </p:spPr>
      </p:pic>
      <p:sp>
        <p:nvSpPr>
          <p:cNvPr id="2397" name="Google Shape;2397;p120"/>
          <p:cNvSpPr txBox="1"/>
          <p:nvPr/>
        </p:nvSpPr>
        <p:spPr>
          <a:xfrm>
            <a:off x="614502" y="5823174"/>
            <a:ext cx="189455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User: </a:t>
            </a:r>
            <a:r>
              <a:rPr lang="en-US" sz="1333">
                <a:solidFill>
                  <a:schemeClr val="dk1"/>
                </a:solidFill>
                <a:latin typeface="Arial"/>
                <a:ea typeface="Arial"/>
                <a:cs typeface="Arial"/>
                <a:sym typeface="Arial"/>
              </a:rPr>
              <a:t>aksread1</a:t>
            </a:r>
            <a:endParaRPr sz="1333">
              <a:solidFill>
                <a:schemeClr val="dk1"/>
              </a:solidFill>
              <a:latin typeface="Calibri"/>
              <a:ea typeface="Calibri"/>
              <a:cs typeface="Calibri"/>
              <a:sym typeface="Calibri"/>
            </a:endParaRPr>
          </a:p>
        </p:txBody>
      </p:sp>
      <p:sp>
        <p:nvSpPr>
          <p:cNvPr id="2398" name="Google Shape;2398;p120"/>
          <p:cNvSpPr txBox="1"/>
          <p:nvPr/>
        </p:nvSpPr>
        <p:spPr>
          <a:xfrm>
            <a:off x="580965" y="4000848"/>
            <a:ext cx="2148280"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Object ID: e6dcdae4-e9ff-42</a:t>
            </a:r>
            <a:endParaRPr/>
          </a:p>
          <a:p>
            <a:pPr marL="0" marR="0" lvl="0" indent="0" algn="l" rtl="0">
              <a:spcBef>
                <a:spcPts val="0"/>
              </a:spcBef>
              <a:spcAft>
                <a:spcPts val="0"/>
              </a:spcAft>
              <a:buNone/>
            </a:pPr>
            <a:r>
              <a:rPr lang="en-US" sz="1333">
                <a:solidFill>
                  <a:srgbClr val="C00000"/>
                </a:solidFill>
                <a:latin typeface="Calibri"/>
                <a:ea typeface="Calibri"/>
                <a:cs typeface="Calibri"/>
                <a:sym typeface="Calibri"/>
              </a:rPr>
              <a:t>61-81e6-0d08537c4cf8</a:t>
            </a:r>
            <a:endParaRPr/>
          </a:p>
        </p:txBody>
      </p:sp>
      <p:sp>
        <p:nvSpPr>
          <p:cNvPr id="2399" name="Google Shape;2399;p120"/>
          <p:cNvSpPr/>
          <p:nvPr/>
        </p:nvSpPr>
        <p:spPr>
          <a:xfrm>
            <a:off x="424995" y="909721"/>
            <a:ext cx="2382805" cy="5218487"/>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00" name="Google Shape;2400;p120"/>
          <p:cNvSpPr txBox="1"/>
          <p:nvPr/>
        </p:nvSpPr>
        <p:spPr>
          <a:xfrm>
            <a:off x="856437" y="927946"/>
            <a:ext cx="13773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B0F0"/>
                </a:solidFill>
                <a:latin typeface="Calibri"/>
                <a:ea typeface="Calibri"/>
                <a:cs typeface="Calibri"/>
                <a:sym typeface="Calibri"/>
              </a:rPr>
              <a:t>Authentication</a:t>
            </a:r>
            <a:endParaRPr/>
          </a:p>
        </p:txBody>
      </p:sp>
      <p:sp>
        <p:nvSpPr>
          <p:cNvPr id="2401" name="Google Shape;2401;p120"/>
          <p:cNvSpPr/>
          <p:nvPr/>
        </p:nvSpPr>
        <p:spPr>
          <a:xfrm>
            <a:off x="9484719" y="5101461"/>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2402" name="Google Shape;2402;p120"/>
          <p:cNvSpPr/>
          <p:nvPr/>
        </p:nvSpPr>
        <p:spPr>
          <a:xfrm rot="-5400000">
            <a:off x="3833476" y="1486765"/>
            <a:ext cx="269324" cy="3991546"/>
          </a:xfrm>
          <a:prstGeom prst="upDownArrow">
            <a:avLst>
              <a:gd name="adj1" fmla="val 50000"/>
              <a:gd name="adj2" fmla="val 50000"/>
            </a:avLst>
          </a:prstGeom>
          <a:solidFill>
            <a:srgbClr val="246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03" name="Google Shape;2403;p120"/>
          <p:cNvSpPr txBox="1"/>
          <p:nvPr/>
        </p:nvSpPr>
        <p:spPr>
          <a:xfrm>
            <a:off x="1899744" y="3087066"/>
            <a:ext cx="4069693" cy="3359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
                <a:solidFill>
                  <a:srgbClr val="246B1B"/>
                </a:solidFill>
                <a:latin typeface="Calibri"/>
                <a:ea typeface="Calibri"/>
                <a:cs typeface="Calibri"/>
                <a:sym typeface="Calibri"/>
              </a:rPr>
              <a:t>Integrate Azure AD Group &amp; Kubernetes RBAC</a:t>
            </a:r>
            <a:endParaRPr/>
          </a:p>
        </p:txBody>
      </p:sp>
      <p:sp>
        <p:nvSpPr>
          <p:cNvPr id="2404" name="Google Shape;2404;p120"/>
          <p:cNvSpPr/>
          <p:nvPr/>
        </p:nvSpPr>
        <p:spPr>
          <a:xfrm>
            <a:off x="3101814" y="859288"/>
            <a:ext cx="2002458" cy="97323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Cluster Role</a:t>
            </a:r>
            <a:endParaRPr/>
          </a:p>
        </p:txBody>
      </p:sp>
      <p:sp>
        <p:nvSpPr>
          <p:cNvPr id="2405" name="Google Shape;2405;p120"/>
          <p:cNvSpPr/>
          <p:nvPr/>
        </p:nvSpPr>
        <p:spPr>
          <a:xfrm>
            <a:off x="3106283" y="1915888"/>
            <a:ext cx="2002458" cy="97323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Cluster Role Binding</a:t>
            </a:r>
            <a:endParaRPr/>
          </a:p>
        </p:txBody>
      </p:sp>
      <p:sp>
        <p:nvSpPr>
          <p:cNvPr id="2406" name="Google Shape;2406;p120"/>
          <p:cNvSpPr/>
          <p:nvPr/>
        </p:nvSpPr>
        <p:spPr>
          <a:xfrm>
            <a:off x="6617139" y="4771045"/>
            <a:ext cx="2237174"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 </a:t>
            </a:r>
            <a:r>
              <a:rPr lang="en-US" sz="1500">
                <a:solidFill>
                  <a:srgbClr val="FFC000"/>
                </a:solidFill>
                <a:latin typeface="Calibri"/>
                <a:ea typeface="Calibri"/>
                <a:cs typeface="Calibri"/>
                <a:sym typeface="Calibri"/>
              </a:rPr>
              <a:t>get</a:t>
            </a:r>
            <a:r>
              <a:rPr lang="en-US" sz="1500">
                <a:solidFill>
                  <a:schemeClr val="lt1"/>
                </a:solidFill>
                <a:latin typeface="Calibri"/>
                <a:ea typeface="Calibri"/>
                <a:cs typeface="Calibri"/>
                <a:sym typeface="Calibri"/>
              </a:rPr>
              <a:t> nodes</a:t>
            </a:r>
            <a:endParaRPr sz="1500">
              <a:solidFill>
                <a:srgbClr val="FFC000"/>
              </a:solidFill>
              <a:latin typeface="Calibri"/>
              <a:ea typeface="Calibri"/>
              <a:cs typeface="Calibri"/>
              <a:sym typeface="Calibri"/>
            </a:endParaRPr>
          </a:p>
        </p:txBody>
      </p:sp>
      <p:pic>
        <p:nvPicPr>
          <p:cNvPr id="2407" name="Google Shape;2407;p120" descr="Internet"/>
          <p:cNvPicPr preferRelativeResize="0"/>
          <p:nvPr/>
        </p:nvPicPr>
        <p:blipFill rotWithShape="1">
          <a:blip r:embed="rId9">
            <a:alphaModFix/>
          </a:blip>
          <a:srcRect/>
          <a:stretch/>
        </p:blipFill>
        <p:spPr>
          <a:xfrm>
            <a:off x="10412204" y="4574875"/>
            <a:ext cx="990708" cy="990708"/>
          </a:xfrm>
          <a:prstGeom prst="rect">
            <a:avLst/>
          </a:prstGeom>
          <a:noFill/>
          <a:ln>
            <a:noFill/>
          </a:ln>
        </p:spPr>
      </p:pic>
      <p:sp>
        <p:nvSpPr>
          <p:cNvPr id="2408" name="Google Shape;2408;p120"/>
          <p:cNvSpPr txBox="1"/>
          <p:nvPr/>
        </p:nvSpPr>
        <p:spPr>
          <a:xfrm>
            <a:off x="10448991" y="5485863"/>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sp>
        <p:nvSpPr>
          <p:cNvPr id="2409" name="Google Shape;2409;p120"/>
          <p:cNvSpPr/>
          <p:nvPr/>
        </p:nvSpPr>
        <p:spPr>
          <a:xfrm>
            <a:off x="3368865" y="4563795"/>
            <a:ext cx="8252167" cy="1747039"/>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10" name="Google Shape;2410;p120"/>
          <p:cNvSpPr txBox="1"/>
          <p:nvPr/>
        </p:nvSpPr>
        <p:spPr>
          <a:xfrm>
            <a:off x="6918838" y="5964238"/>
            <a:ext cx="12467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Your Desktop</a:t>
            </a:r>
            <a:endParaRPr/>
          </a:p>
        </p:txBody>
      </p:sp>
      <p:sp>
        <p:nvSpPr>
          <p:cNvPr id="2411" name="Google Shape;2411;p120"/>
          <p:cNvSpPr/>
          <p:nvPr/>
        </p:nvSpPr>
        <p:spPr>
          <a:xfrm>
            <a:off x="3664051" y="4757882"/>
            <a:ext cx="2358269"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Credentials Cached</a:t>
            </a:r>
            <a:endParaRPr/>
          </a:p>
        </p:txBody>
      </p:sp>
      <p:cxnSp>
        <p:nvCxnSpPr>
          <p:cNvPr id="2412" name="Google Shape;2412;p120"/>
          <p:cNvCxnSpPr>
            <a:stCxn id="2407" idx="1"/>
            <a:endCxn id="2406" idx="3"/>
          </p:cNvCxnSpPr>
          <p:nvPr/>
        </p:nvCxnSpPr>
        <p:spPr>
          <a:xfrm rot="10800000">
            <a:off x="8854304" y="5060029"/>
            <a:ext cx="1557900" cy="10200"/>
          </a:xfrm>
          <a:prstGeom prst="straightConnector1">
            <a:avLst/>
          </a:prstGeom>
          <a:noFill/>
          <a:ln w="31750" cap="flat" cmpd="sng">
            <a:solidFill>
              <a:srgbClr val="0070C0"/>
            </a:solidFill>
            <a:prstDash val="solid"/>
            <a:miter lim="800000"/>
            <a:headEnd type="none" w="sm" len="sm"/>
            <a:tailEnd type="triangle" w="med" len="med"/>
          </a:ln>
        </p:spPr>
      </p:cxnSp>
      <p:cxnSp>
        <p:nvCxnSpPr>
          <p:cNvPr id="2413" name="Google Shape;2413;p120"/>
          <p:cNvCxnSpPr>
            <a:stCxn id="2406" idx="2"/>
          </p:cNvCxnSpPr>
          <p:nvPr/>
        </p:nvCxnSpPr>
        <p:spPr>
          <a:xfrm rot="5400000" flipH="1">
            <a:off x="4763176" y="2376516"/>
            <a:ext cx="20400" cy="5924700"/>
          </a:xfrm>
          <a:prstGeom prst="bentConnector4">
            <a:avLst>
              <a:gd name="adj1" fmla="val -2504370"/>
              <a:gd name="adj2" fmla="val 79610"/>
            </a:avLst>
          </a:prstGeom>
          <a:noFill/>
          <a:ln w="31750" cap="flat" cmpd="sng">
            <a:solidFill>
              <a:srgbClr val="0070C0"/>
            </a:solidFill>
            <a:prstDash val="solid"/>
            <a:miter lim="800000"/>
            <a:headEnd type="none" w="sm" len="sm"/>
            <a:tailEnd type="triangle" w="med" len="med"/>
          </a:ln>
        </p:spPr>
      </p:cxnSp>
      <p:cxnSp>
        <p:nvCxnSpPr>
          <p:cNvPr id="2414" name="Google Shape;2414;p120"/>
          <p:cNvCxnSpPr>
            <a:stCxn id="2396" idx="0"/>
            <a:endCxn id="2411" idx="1"/>
          </p:cNvCxnSpPr>
          <p:nvPr/>
        </p:nvCxnSpPr>
        <p:spPr>
          <a:xfrm rot="-5400000" flipH="1">
            <a:off x="2473891" y="3856657"/>
            <a:ext cx="201000" cy="2179200"/>
          </a:xfrm>
          <a:prstGeom prst="bentConnector4">
            <a:avLst>
              <a:gd name="adj1" fmla="val -94777"/>
              <a:gd name="adj2" fmla="val 64987"/>
            </a:avLst>
          </a:prstGeom>
          <a:noFill/>
          <a:ln w="31750" cap="flat" cmpd="sng">
            <a:solidFill>
              <a:srgbClr val="0070C0"/>
            </a:solidFill>
            <a:prstDash val="solid"/>
            <a:miter lim="800000"/>
            <a:headEnd type="none" w="sm" len="sm"/>
            <a:tailEnd type="triangle" w="med" len="med"/>
          </a:ln>
        </p:spPr>
      </p:cxnSp>
      <p:cxnSp>
        <p:nvCxnSpPr>
          <p:cNvPr id="2415" name="Google Shape;2415;p120"/>
          <p:cNvCxnSpPr>
            <a:stCxn id="2406" idx="0"/>
            <a:endCxn id="2383" idx="2"/>
          </p:cNvCxnSpPr>
          <p:nvPr/>
        </p:nvCxnSpPr>
        <p:spPr>
          <a:xfrm rot="5400000" flipH="1">
            <a:off x="6634726" y="3670045"/>
            <a:ext cx="1048800" cy="1153200"/>
          </a:xfrm>
          <a:prstGeom prst="bentConnector3">
            <a:avLst>
              <a:gd name="adj1" fmla="val 29365"/>
            </a:avLst>
          </a:prstGeom>
          <a:noFill/>
          <a:ln w="31750" cap="flat" cmpd="sng">
            <a:solidFill>
              <a:srgbClr val="0070C0"/>
            </a:solidFill>
            <a:prstDash val="solid"/>
            <a:miter lim="800000"/>
            <a:headEnd type="none" w="sm" len="sm"/>
            <a:tailEnd type="triangle" w="med" len="med"/>
          </a:ln>
        </p:spPr>
      </p:cxnSp>
      <p:sp>
        <p:nvSpPr>
          <p:cNvPr id="2416" name="Google Shape;2416;p120"/>
          <p:cNvSpPr/>
          <p:nvPr/>
        </p:nvSpPr>
        <p:spPr>
          <a:xfrm>
            <a:off x="3404987" y="548586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2417" name="Google Shape;2417;p120"/>
          <p:cNvSpPr/>
          <p:nvPr/>
        </p:nvSpPr>
        <p:spPr>
          <a:xfrm>
            <a:off x="2939881" y="466221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2418" name="Google Shape;2418;p120"/>
          <p:cNvSpPr/>
          <p:nvPr/>
        </p:nvSpPr>
        <p:spPr>
          <a:xfrm>
            <a:off x="6617139" y="407865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pic>
        <p:nvPicPr>
          <p:cNvPr id="2419" name="Google Shape;2419;p120"/>
          <p:cNvPicPr preferRelativeResize="0"/>
          <p:nvPr/>
        </p:nvPicPr>
        <p:blipFill rotWithShape="1">
          <a:blip r:embed="rId10">
            <a:alphaModFix/>
          </a:blip>
          <a:srcRect/>
          <a:stretch/>
        </p:blipFill>
        <p:spPr>
          <a:xfrm>
            <a:off x="8873551" y="2947653"/>
            <a:ext cx="751074" cy="751074"/>
          </a:xfrm>
          <a:prstGeom prst="rect">
            <a:avLst/>
          </a:prstGeom>
          <a:noFill/>
          <a:ln>
            <a:noFill/>
          </a:ln>
        </p:spPr>
      </p:pic>
      <p:pic>
        <p:nvPicPr>
          <p:cNvPr id="2420" name="Google Shape;2420;p120"/>
          <p:cNvPicPr preferRelativeResize="0"/>
          <p:nvPr/>
        </p:nvPicPr>
        <p:blipFill rotWithShape="1">
          <a:blip r:embed="rId10">
            <a:alphaModFix/>
          </a:blip>
          <a:srcRect/>
          <a:stretch/>
        </p:blipFill>
        <p:spPr>
          <a:xfrm>
            <a:off x="9916719" y="2958734"/>
            <a:ext cx="751074" cy="751074"/>
          </a:xfrm>
          <a:prstGeom prst="rect">
            <a:avLst/>
          </a:prstGeom>
          <a:noFill/>
          <a:ln>
            <a:noFill/>
          </a:ln>
        </p:spPr>
      </p:pic>
      <p:pic>
        <p:nvPicPr>
          <p:cNvPr id="2421" name="Google Shape;2421;p120"/>
          <p:cNvPicPr preferRelativeResize="0"/>
          <p:nvPr/>
        </p:nvPicPr>
        <p:blipFill rotWithShape="1">
          <a:blip r:embed="rId10">
            <a:alphaModFix/>
          </a:blip>
          <a:srcRect/>
          <a:stretch/>
        </p:blipFill>
        <p:spPr>
          <a:xfrm>
            <a:off x="10897414" y="2947653"/>
            <a:ext cx="751074" cy="751074"/>
          </a:xfrm>
          <a:prstGeom prst="rect">
            <a:avLst/>
          </a:prstGeom>
          <a:noFill/>
          <a:ln>
            <a:noFill/>
          </a:ln>
        </p:spPr>
      </p:pic>
      <p:sp>
        <p:nvSpPr>
          <p:cNvPr id="2422" name="Google Shape;2422;p120"/>
          <p:cNvSpPr/>
          <p:nvPr/>
        </p:nvSpPr>
        <p:spPr>
          <a:xfrm>
            <a:off x="6982667" y="3702648"/>
            <a:ext cx="2315906" cy="962520"/>
          </a:xfrm>
          <a:prstGeom prst="irregularSeal2">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Access</a:t>
            </a:r>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Granted</a:t>
            </a:r>
            <a:endParaRPr/>
          </a:p>
        </p:txBody>
      </p:sp>
      <p:sp>
        <p:nvSpPr>
          <p:cNvPr id="2423" name="Google Shape;2423;p120"/>
          <p:cNvSpPr/>
          <p:nvPr/>
        </p:nvSpPr>
        <p:spPr>
          <a:xfrm>
            <a:off x="8375714" y="5583597"/>
            <a:ext cx="1531403" cy="66144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Read Only User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21"/>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429" name="Google Shape;2429;p121"/>
          <p:cNvSpPr txBox="1">
            <a:spLocks noGrp="1"/>
          </p:cNvSpPr>
          <p:nvPr>
            <p:ph type="title"/>
          </p:nvPr>
        </p:nvSpPr>
        <p:spPr>
          <a:xfrm>
            <a:off x="838200" y="-96979"/>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Active Directory &amp; Kubernetes RBAC</a:t>
            </a:r>
            <a:endParaRPr/>
          </a:p>
        </p:txBody>
      </p:sp>
      <p:sp>
        <p:nvSpPr>
          <p:cNvPr id="2430" name="Google Shape;2430;p121"/>
          <p:cNvSpPr/>
          <p:nvPr/>
        </p:nvSpPr>
        <p:spPr>
          <a:xfrm>
            <a:off x="5815286" y="893730"/>
            <a:ext cx="6157748" cy="3482082"/>
          </a:xfrm>
          <a:prstGeom prst="roundRect">
            <a:avLst>
              <a:gd name="adj" fmla="val 5445"/>
            </a:avLst>
          </a:prstGeom>
          <a:solidFill>
            <a:srgbClr val="A5A5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2431" name="Google Shape;2431;p121"/>
          <p:cNvCxnSpPr/>
          <p:nvPr/>
        </p:nvCxnSpPr>
        <p:spPr>
          <a:xfrm>
            <a:off x="10264957" y="2431283"/>
            <a:ext cx="1" cy="297410"/>
          </a:xfrm>
          <a:prstGeom prst="straightConnector1">
            <a:avLst/>
          </a:prstGeom>
          <a:noFill/>
          <a:ln w="25400" cap="flat" cmpd="sng">
            <a:solidFill>
              <a:schemeClr val="dk1"/>
            </a:solidFill>
            <a:prstDash val="solid"/>
            <a:miter lim="800000"/>
            <a:headEnd type="none" w="sm" len="sm"/>
            <a:tailEnd type="triangle" w="med" len="med"/>
          </a:ln>
        </p:spPr>
      </p:cxnSp>
      <p:sp>
        <p:nvSpPr>
          <p:cNvPr id="2432" name="Google Shape;2432;p121"/>
          <p:cNvSpPr/>
          <p:nvPr/>
        </p:nvSpPr>
        <p:spPr>
          <a:xfrm>
            <a:off x="7230242" y="2117638"/>
            <a:ext cx="4640812" cy="31531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a:t>
            </a:r>
            <a:endParaRPr/>
          </a:p>
        </p:txBody>
      </p:sp>
      <p:sp>
        <p:nvSpPr>
          <p:cNvPr id="2433" name="Google Shape;2433;p121"/>
          <p:cNvSpPr/>
          <p:nvPr/>
        </p:nvSpPr>
        <p:spPr>
          <a:xfrm>
            <a:off x="7230241" y="3200993"/>
            <a:ext cx="1226207" cy="52551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Get</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(Verb)</a:t>
            </a:r>
            <a:endParaRPr/>
          </a:p>
        </p:txBody>
      </p:sp>
      <p:cxnSp>
        <p:nvCxnSpPr>
          <p:cNvPr id="2434" name="Google Shape;2434;p121"/>
          <p:cNvCxnSpPr>
            <a:endCxn id="2433" idx="0"/>
          </p:cNvCxnSpPr>
          <p:nvPr/>
        </p:nvCxnSpPr>
        <p:spPr>
          <a:xfrm>
            <a:off x="7843345" y="2432993"/>
            <a:ext cx="0" cy="768000"/>
          </a:xfrm>
          <a:prstGeom prst="straightConnector1">
            <a:avLst/>
          </a:prstGeom>
          <a:noFill/>
          <a:ln w="25400" cap="flat" cmpd="sng">
            <a:solidFill>
              <a:schemeClr val="dk1"/>
            </a:solidFill>
            <a:prstDash val="solid"/>
            <a:miter lim="800000"/>
            <a:headEnd type="none" w="sm" len="sm"/>
            <a:tailEnd type="triangle" w="med" len="med"/>
          </a:ln>
        </p:spPr>
      </p:cxnSp>
      <p:sp>
        <p:nvSpPr>
          <p:cNvPr id="2435" name="Google Shape;2435;p121"/>
          <p:cNvSpPr/>
          <p:nvPr/>
        </p:nvSpPr>
        <p:spPr>
          <a:xfrm>
            <a:off x="5969438" y="1577003"/>
            <a:ext cx="5901615" cy="31531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Role Binding</a:t>
            </a:r>
            <a:endParaRPr/>
          </a:p>
        </p:txBody>
      </p:sp>
      <p:sp>
        <p:nvSpPr>
          <p:cNvPr id="2436" name="Google Shape;2436;p121"/>
          <p:cNvSpPr/>
          <p:nvPr/>
        </p:nvSpPr>
        <p:spPr>
          <a:xfrm>
            <a:off x="5969437" y="3196613"/>
            <a:ext cx="1226207" cy="52551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User / Group</a:t>
            </a:r>
            <a:endParaRPr/>
          </a:p>
          <a:p>
            <a:pPr marL="0" marR="0" lvl="0" indent="0" algn="ctr" rtl="0">
              <a:spcBef>
                <a:spcPts val="0"/>
              </a:spcBef>
              <a:spcAft>
                <a:spcPts val="0"/>
              </a:spcAft>
              <a:buNone/>
            </a:pPr>
            <a:r>
              <a:rPr lang="en-US" sz="1500">
                <a:solidFill>
                  <a:srgbClr val="FFC000"/>
                </a:solidFill>
                <a:latin typeface="Calibri"/>
                <a:ea typeface="Calibri"/>
                <a:cs typeface="Calibri"/>
                <a:sym typeface="Calibri"/>
              </a:rPr>
              <a:t>(Subject)</a:t>
            </a:r>
            <a:endParaRPr/>
          </a:p>
        </p:txBody>
      </p:sp>
      <p:cxnSp>
        <p:nvCxnSpPr>
          <p:cNvPr id="2437" name="Google Shape;2437;p121"/>
          <p:cNvCxnSpPr>
            <a:endCxn id="2436" idx="0"/>
          </p:cNvCxnSpPr>
          <p:nvPr/>
        </p:nvCxnSpPr>
        <p:spPr>
          <a:xfrm flipH="1">
            <a:off x="6582541" y="1892213"/>
            <a:ext cx="34500" cy="1304400"/>
          </a:xfrm>
          <a:prstGeom prst="straightConnector1">
            <a:avLst/>
          </a:prstGeom>
          <a:noFill/>
          <a:ln w="25400" cap="flat" cmpd="sng">
            <a:solidFill>
              <a:schemeClr val="dk1"/>
            </a:solidFill>
            <a:prstDash val="solid"/>
            <a:miter lim="800000"/>
            <a:headEnd type="none" w="sm" len="sm"/>
            <a:tailEnd type="triangle" w="med" len="med"/>
          </a:ln>
        </p:spPr>
      </p:cxnSp>
      <p:sp>
        <p:nvSpPr>
          <p:cNvPr id="2438" name="Google Shape;2438;p121"/>
          <p:cNvSpPr txBox="1"/>
          <p:nvPr/>
        </p:nvSpPr>
        <p:spPr>
          <a:xfrm>
            <a:off x="7010656" y="943682"/>
            <a:ext cx="4288097" cy="5027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67">
                <a:solidFill>
                  <a:schemeClr val="lt1"/>
                </a:solidFill>
                <a:latin typeface="Calibri"/>
                <a:ea typeface="Calibri"/>
                <a:cs typeface="Calibri"/>
                <a:sym typeface="Calibri"/>
              </a:rPr>
              <a:t>Azure AKS Kubernetes Cluster</a:t>
            </a:r>
            <a:endParaRPr/>
          </a:p>
        </p:txBody>
      </p:sp>
      <p:pic>
        <p:nvPicPr>
          <p:cNvPr id="2439" name="Google Shape;2439;p121"/>
          <p:cNvPicPr preferRelativeResize="0"/>
          <p:nvPr/>
        </p:nvPicPr>
        <p:blipFill rotWithShape="1">
          <a:blip r:embed="rId3">
            <a:alphaModFix/>
          </a:blip>
          <a:srcRect/>
          <a:stretch/>
        </p:blipFill>
        <p:spPr>
          <a:xfrm>
            <a:off x="5969438" y="1539343"/>
            <a:ext cx="352970" cy="352970"/>
          </a:xfrm>
          <a:prstGeom prst="rect">
            <a:avLst/>
          </a:prstGeom>
          <a:noFill/>
          <a:ln>
            <a:noFill/>
          </a:ln>
        </p:spPr>
      </p:pic>
      <p:pic>
        <p:nvPicPr>
          <p:cNvPr id="2440" name="Google Shape;2440;p121"/>
          <p:cNvPicPr preferRelativeResize="0"/>
          <p:nvPr/>
        </p:nvPicPr>
        <p:blipFill rotWithShape="1">
          <a:blip r:embed="rId4">
            <a:alphaModFix/>
          </a:blip>
          <a:srcRect/>
          <a:stretch/>
        </p:blipFill>
        <p:spPr>
          <a:xfrm>
            <a:off x="7207908" y="2080296"/>
            <a:ext cx="358415" cy="358415"/>
          </a:xfrm>
          <a:prstGeom prst="rect">
            <a:avLst/>
          </a:prstGeom>
          <a:noFill/>
          <a:ln>
            <a:noFill/>
          </a:ln>
        </p:spPr>
      </p:pic>
      <p:pic>
        <p:nvPicPr>
          <p:cNvPr id="2441" name="Google Shape;2441;p121"/>
          <p:cNvPicPr preferRelativeResize="0"/>
          <p:nvPr/>
        </p:nvPicPr>
        <p:blipFill rotWithShape="1">
          <a:blip r:embed="rId5">
            <a:alphaModFix/>
          </a:blip>
          <a:srcRect/>
          <a:stretch/>
        </p:blipFill>
        <p:spPr>
          <a:xfrm rot="10800000" flipH="1">
            <a:off x="6442153" y="927903"/>
            <a:ext cx="578820" cy="578820"/>
          </a:xfrm>
          <a:prstGeom prst="rect">
            <a:avLst/>
          </a:prstGeom>
          <a:noFill/>
          <a:ln>
            <a:noFill/>
          </a:ln>
        </p:spPr>
      </p:pic>
      <p:grpSp>
        <p:nvGrpSpPr>
          <p:cNvPr id="2442" name="Google Shape;2442;p121"/>
          <p:cNvGrpSpPr/>
          <p:nvPr/>
        </p:nvGrpSpPr>
        <p:grpSpPr>
          <a:xfrm>
            <a:off x="8662278" y="2719903"/>
            <a:ext cx="3208775" cy="1379542"/>
            <a:chOff x="4193628" y="3909850"/>
            <a:chExt cx="3850530" cy="1655451"/>
          </a:xfrm>
        </p:grpSpPr>
        <p:sp>
          <p:nvSpPr>
            <p:cNvPr id="2443" name="Google Shape;2443;p121"/>
            <p:cNvSpPr/>
            <p:nvPr/>
          </p:nvSpPr>
          <p:spPr>
            <a:xfrm>
              <a:off x="4193628" y="3909850"/>
              <a:ext cx="3850530" cy="1618246"/>
            </a:xfrm>
            <a:prstGeom prst="roundRect">
              <a:avLst>
                <a:gd name="adj" fmla="val 5665"/>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44" name="Google Shape;2444;p121"/>
            <p:cNvSpPr txBox="1"/>
            <p:nvPr/>
          </p:nvSpPr>
          <p:spPr>
            <a:xfrm>
              <a:off x="5479199" y="5177503"/>
              <a:ext cx="1310590" cy="3877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C00000"/>
                  </a:solidFill>
                  <a:latin typeface="Calibri"/>
                  <a:ea typeface="Calibri"/>
                  <a:cs typeface="Calibri"/>
                  <a:sym typeface="Calibri"/>
                </a:rPr>
                <a:t>(Resources)</a:t>
              </a:r>
              <a:endParaRPr/>
            </a:p>
          </p:txBody>
        </p:sp>
      </p:grpSp>
      <p:pic>
        <p:nvPicPr>
          <p:cNvPr id="2445" name="Google Shape;2445;p121"/>
          <p:cNvPicPr preferRelativeResize="0"/>
          <p:nvPr/>
        </p:nvPicPr>
        <p:blipFill rotWithShape="1">
          <a:blip r:embed="rId6">
            <a:alphaModFix/>
          </a:blip>
          <a:srcRect/>
          <a:stretch/>
        </p:blipFill>
        <p:spPr>
          <a:xfrm>
            <a:off x="1068875" y="1198578"/>
            <a:ext cx="1027911" cy="1027911"/>
          </a:xfrm>
          <a:prstGeom prst="rect">
            <a:avLst/>
          </a:prstGeom>
          <a:noFill/>
          <a:ln>
            <a:noFill/>
          </a:ln>
        </p:spPr>
      </p:pic>
      <p:sp>
        <p:nvSpPr>
          <p:cNvPr id="2446" name="Google Shape;2446;p121"/>
          <p:cNvSpPr txBox="1"/>
          <p:nvPr/>
        </p:nvSpPr>
        <p:spPr>
          <a:xfrm>
            <a:off x="738255" y="2213829"/>
            <a:ext cx="1728550"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Directory</a:t>
            </a:r>
            <a:endParaRPr/>
          </a:p>
        </p:txBody>
      </p:sp>
      <p:pic>
        <p:nvPicPr>
          <p:cNvPr id="2447" name="Google Shape;2447;p121"/>
          <p:cNvPicPr preferRelativeResize="0"/>
          <p:nvPr/>
        </p:nvPicPr>
        <p:blipFill rotWithShape="1">
          <a:blip r:embed="rId7">
            <a:alphaModFix/>
          </a:blip>
          <a:srcRect/>
          <a:stretch/>
        </p:blipFill>
        <p:spPr>
          <a:xfrm>
            <a:off x="977765" y="2910804"/>
            <a:ext cx="948653" cy="948653"/>
          </a:xfrm>
          <a:prstGeom prst="rect">
            <a:avLst/>
          </a:prstGeom>
          <a:noFill/>
          <a:ln>
            <a:noFill/>
          </a:ln>
        </p:spPr>
      </p:pic>
      <p:sp>
        <p:nvSpPr>
          <p:cNvPr id="2448" name="Google Shape;2448;p121"/>
          <p:cNvSpPr txBox="1"/>
          <p:nvPr/>
        </p:nvSpPr>
        <p:spPr>
          <a:xfrm>
            <a:off x="570969" y="3722130"/>
            <a:ext cx="221560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Group: aksreadonly</a:t>
            </a:r>
            <a:endParaRPr sz="1333">
              <a:solidFill>
                <a:schemeClr val="dk1"/>
              </a:solidFill>
              <a:latin typeface="Calibri"/>
              <a:ea typeface="Calibri"/>
              <a:cs typeface="Calibri"/>
              <a:sym typeface="Calibri"/>
            </a:endParaRPr>
          </a:p>
        </p:txBody>
      </p:sp>
      <p:pic>
        <p:nvPicPr>
          <p:cNvPr id="2449" name="Google Shape;2449;p121"/>
          <p:cNvPicPr preferRelativeResize="0"/>
          <p:nvPr/>
        </p:nvPicPr>
        <p:blipFill rotWithShape="1">
          <a:blip r:embed="rId8">
            <a:alphaModFix/>
          </a:blip>
          <a:srcRect/>
          <a:stretch/>
        </p:blipFill>
        <p:spPr>
          <a:xfrm>
            <a:off x="1022182" y="4845757"/>
            <a:ext cx="925218" cy="925218"/>
          </a:xfrm>
          <a:prstGeom prst="rect">
            <a:avLst/>
          </a:prstGeom>
          <a:noFill/>
          <a:ln>
            <a:noFill/>
          </a:ln>
        </p:spPr>
      </p:pic>
      <p:sp>
        <p:nvSpPr>
          <p:cNvPr id="2450" name="Google Shape;2450;p121"/>
          <p:cNvSpPr txBox="1"/>
          <p:nvPr/>
        </p:nvSpPr>
        <p:spPr>
          <a:xfrm>
            <a:off x="614502" y="5823174"/>
            <a:ext cx="189455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AD User: </a:t>
            </a:r>
            <a:r>
              <a:rPr lang="en-US" sz="1333">
                <a:solidFill>
                  <a:schemeClr val="dk1"/>
                </a:solidFill>
                <a:latin typeface="Arial"/>
                <a:ea typeface="Arial"/>
                <a:cs typeface="Arial"/>
                <a:sym typeface="Arial"/>
              </a:rPr>
              <a:t>aksread1</a:t>
            </a:r>
            <a:endParaRPr sz="1333">
              <a:solidFill>
                <a:schemeClr val="dk1"/>
              </a:solidFill>
              <a:latin typeface="Calibri"/>
              <a:ea typeface="Calibri"/>
              <a:cs typeface="Calibri"/>
              <a:sym typeface="Calibri"/>
            </a:endParaRPr>
          </a:p>
        </p:txBody>
      </p:sp>
      <p:sp>
        <p:nvSpPr>
          <p:cNvPr id="2451" name="Google Shape;2451;p121"/>
          <p:cNvSpPr txBox="1"/>
          <p:nvPr/>
        </p:nvSpPr>
        <p:spPr>
          <a:xfrm>
            <a:off x="580965" y="4000848"/>
            <a:ext cx="2148280"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00000"/>
                </a:solidFill>
                <a:latin typeface="Calibri"/>
                <a:ea typeface="Calibri"/>
                <a:cs typeface="Calibri"/>
                <a:sym typeface="Calibri"/>
              </a:rPr>
              <a:t>Object ID: e6dcdae4-e9ff-42</a:t>
            </a:r>
            <a:endParaRPr/>
          </a:p>
          <a:p>
            <a:pPr marL="0" marR="0" lvl="0" indent="0" algn="l" rtl="0">
              <a:spcBef>
                <a:spcPts val="0"/>
              </a:spcBef>
              <a:spcAft>
                <a:spcPts val="0"/>
              </a:spcAft>
              <a:buNone/>
            </a:pPr>
            <a:r>
              <a:rPr lang="en-US" sz="1333">
                <a:solidFill>
                  <a:srgbClr val="C00000"/>
                </a:solidFill>
                <a:latin typeface="Calibri"/>
                <a:ea typeface="Calibri"/>
                <a:cs typeface="Calibri"/>
                <a:sym typeface="Calibri"/>
              </a:rPr>
              <a:t>61-81e6-0d08537c4cf8</a:t>
            </a:r>
            <a:endParaRPr/>
          </a:p>
        </p:txBody>
      </p:sp>
      <p:sp>
        <p:nvSpPr>
          <p:cNvPr id="2452" name="Google Shape;2452;p121"/>
          <p:cNvSpPr/>
          <p:nvPr/>
        </p:nvSpPr>
        <p:spPr>
          <a:xfrm>
            <a:off x="424995" y="909721"/>
            <a:ext cx="2382805" cy="5218487"/>
          </a:xfrm>
          <a:prstGeom prst="roundRect">
            <a:avLst>
              <a:gd name="adj" fmla="val 5397"/>
            </a:avLst>
          </a:prstGeom>
          <a:noFill/>
          <a:ln w="508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53" name="Google Shape;2453;p121"/>
          <p:cNvSpPr txBox="1"/>
          <p:nvPr/>
        </p:nvSpPr>
        <p:spPr>
          <a:xfrm>
            <a:off x="856437" y="927946"/>
            <a:ext cx="13773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B0F0"/>
                </a:solidFill>
                <a:latin typeface="Calibri"/>
                <a:ea typeface="Calibri"/>
                <a:cs typeface="Calibri"/>
                <a:sym typeface="Calibri"/>
              </a:rPr>
              <a:t>Authentication</a:t>
            </a:r>
            <a:endParaRPr/>
          </a:p>
        </p:txBody>
      </p:sp>
      <p:sp>
        <p:nvSpPr>
          <p:cNvPr id="2454" name="Google Shape;2454;p121"/>
          <p:cNvSpPr/>
          <p:nvPr/>
        </p:nvSpPr>
        <p:spPr>
          <a:xfrm>
            <a:off x="9484719" y="5101461"/>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2455" name="Google Shape;2455;p121"/>
          <p:cNvSpPr/>
          <p:nvPr/>
        </p:nvSpPr>
        <p:spPr>
          <a:xfrm rot="-5400000">
            <a:off x="3833476" y="1486765"/>
            <a:ext cx="269324" cy="3991546"/>
          </a:xfrm>
          <a:prstGeom prst="upDownArrow">
            <a:avLst>
              <a:gd name="adj1" fmla="val 50000"/>
              <a:gd name="adj2" fmla="val 50000"/>
            </a:avLst>
          </a:prstGeom>
          <a:solidFill>
            <a:srgbClr val="246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56" name="Google Shape;2456;p121"/>
          <p:cNvSpPr txBox="1"/>
          <p:nvPr/>
        </p:nvSpPr>
        <p:spPr>
          <a:xfrm>
            <a:off x="1899744" y="3087066"/>
            <a:ext cx="4069693" cy="3359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
                <a:solidFill>
                  <a:srgbClr val="246B1B"/>
                </a:solidFill>
                <a:latin typeface="Calibri"/>
                <a:ea typeface="Calibri"/>
                <a:cs typeface="Calibri"/>
                <a:sym typeface="Calibri"/>
              </a:rPr>
              <a:t>Integrate Azure AD Group &amp; Kubernetes RBAC</a:t>
            </a:r>
            <a:endParaRPr/>
          </a:p>
        </p:txBody>
      </p:sp>
      <p:sp>
        <p:nvSpPr>
          <p:cNvPr id="2457" name="Google Shape;2457;p121"/>
          <p:cNvSpPr/>
          <p:nvPr/>
        </p:nvSpPr>
        <p:spPr>
          <a:xfrm>
            <a:off x="3101814" y="859288"/>
            <a:ext cx="2002458" cy="97323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Cluster Role</a:t>
            </a:r>
            <a:endParaRPr/>
          </a:p>
        </p:txBody>
      </p:sp>
      <p:sp>
        <p:nvSpPr>
          <p:cNvPr id="2458" name="Google Shape;2458;p121"/>
          <p:cNvSpPr/>
          <p:nvPr/>
        </p:nvSpPr>
        <p:spPr>
          <a:xfrm>
            <a:off x="3106283" y="1915888"/>
            <a:ext cx="2002458" cy="97323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k8s Cluster Role Binding</a:t>
            </a:r>
            <a:endParaRPr/>
          </a:p>
        </p:txBody>
      </p:sp>
      <p:sp>
        <p:nvSpPr>
          <p:cNvPr id="2459" name="Google Shape;2459;p121"/>
          <p:cNvSpPr/>
          <p:nvPr/>
        </p:nvSpPr>
        <p:spPr>
          <a:xfrm>
            <a:off x="6617139" y="4771045"/>
            <a:ext cx="2237174"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 </a:t>
            </a:r>
            <a:r>
              <a:rPr lang="en-US" sz="1500">
                <a:solidFill>
                  <a:srgbClr val="FFC000"/>
                </a:solidFill>
                <a:latin typeface="Calibri"/>
                <a:ea typeface="Calibri"/>
                <a:cs typeface="Calibri"/>
                <a:sym typeface="Calibri"/>
              </a:rPr>
              <a:t>create </a:t>
            </a:r>
            <a:r>
              <a:rPr lang="en-US" sz="1500">
                <a:solidFill>
                  <a:schemeClr val="lt1"/>
                </a:solidFill>
                <a:latin typeface="Calibri"/>
                <a:ea typeface="Calibri"/>
                <a:cs typeface="Calibri"/>
                <a:sym typeface="Calibri"/>
              </a:rPr>
              <a:t>ns dev</a:t>
            </a:r>
            <a:endParaRPr/>
          </a:p>
        </p:txBody>
      </p:sp>
      <p:pic>
        <p:nvPicPr>
          <p:cNvPr id="2460" name="Google Shape;2460;p121" descr="Internet"/>
          <p:cNvPicPr preferRelativeResize="0"/>
          <p:nvPr/>
        </p:nvPicPr>
        <p:blipFill rotWithShape="1">
          <a:blip r:embed="rId9">
            <a:alphaModFix/>
          </a:blip>
          <a:srcRect/>
          <a:stretch/>
        </p:blipFill>
        <p:spPr>
          <a:xfrm>
            <a:off x="10412204" y="4574875"/>
            <a:ext cx="990708" cy="990708"/>
          </a:xfrm>
          <a:prstGeom prst="rect">
            <a:avLst/>
          </a:prstGeom>
          <a:noFill/>
          <a:ln>
            <a:noFill/>
          </a:ln>
        </p:spPr>
      </p:pic>
      <p:sp>
        <p:nvSpPr>
          <p:cNvPr id="2461" name="Google Shape;2461;p121"/>
          <p:cNvSpPr txBox="1"/>
          <p:nvPr/>
        </p:nvSpPr>
        <p:spPr>
          <a:xfrm>
            <a:off x="10444479" y="5485863"/>
            <a:ext cx="8600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Terminal</a:t>
            </a:r>
            <a:endParaRPr/>
          </a:p>
        </p:txBody>
      </p:sp>
      <p:sp>
        <p:nvSpPr>
          <p:cNvPr id="2462" name="Google Shape;2462;p121"/>
          <p:cNvSpPr/>
          <p:nvPr/>
        </p:nvSpPr>
        <p:spPr>
          <a:xfrm>
            <a:off x="3368865" y="4563795"/>
            <a:ext cx="8252167" cy="1747039"/>
          </a:xfrm>
          <a:prstGeom prst="roundRect">
            <a:avLst>
              <a:gd name="adj" fmla="val 5397"/>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63" name="Google Shape;2463;p121"/>
          <p:cNvSpPr txBox="1"/>
          <p:nvPr/>
        </p:nvSpPr>
        <p:spPr>
          <a:xfrm>
            <a:off x="6918838" y="5964238"/>
            <a:ext cx="124675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Your Desktop</a:t>
            </a:r>
            <a:endParaRPr/>
          </a:p>
        </p:txBody>
      </p:sp>
      <p:sp>
        <p:nvSpPr>
          <p:cNvPr id="2464" name="Google Shape;2464;p121"/>
          <p:cNvSpPr/>
          <p:nvPr/>
        </p:nvSpPr>
        <p:spPr>
          <a:xfrm>
            <a:off x="3664051" y="4757882"/>
            <a:ext cx="2358269" cy="57802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Credentials Cached</a:t>
            </a:r>
            <a:endParaRPr/>
          </a:p>
        </p:txBody>
      </p:sp>
      <p:cxnSp>
        <p:nvCxnSpPr>
          <p:cNvPr id="2465" name="Google Shape;2465;p121"/>
          <p:cNvCxnSpPr>
            <a:stCxn id="2460" idx="1"/>
            <a:endCxn id="2459" idx="3"/>
          </p:cNvCxnSpPr>
          <p:nvPr/>
        </p:nvCxnSpPr>
        <p:spPr>
          <a:xfrm rot="10800000">
            <a:off x="8854304" y="5060029"/>
            <a:ext cx="1557900" cy="10200"/>
          </a:xfrm>
          <a:prstGeom prst="straightConnector1">
            <a:avLst/>
          </a:prstGeom>
          <a:noFill/>
          <a:ln w="31750" cap="flat" cmpd="sng">
            <a:solidFill>
              <a:srgbClr val="0070C0"/>
            </a:solidFill>
            <a:prstDash val="solid"/>
            <a:miter lim="800000"/>
            <a:headEnd type="none" w="sm" len="sm"/>
            <a:tailEnd type="triangle" w="med" len="med"/>
          </a:ln>
        </p:spPr>
      </p:cxnSp>
      <p:cxnSp>
        <p:nvCxnSpPr>
          <p:cNvPr id="2466" name="Google Shape;2466;p121"/>
          <p:cNvCxnSpPr>
            <a:stCxn id="2459" idx="2"/>
          </p:cNvCxnSpPr>
          <p:nvPr/>
        </p:nvCxnSpPr>
        <p:spPr>
          <a:xfrm rot="5400000" flipH="1">
            <a:off x="4763176" y="2376516"/>
            <a:ext cx="20400" cy="5924700"/>
          </a:xfrm>
          <a:prstGeom prst="bentConnector4">
            <a:avLst>
              <a:gd name="adj1" fmla="val -2504370"/>
              <a:gd name="adj2" fmla="val 79610"/>
            </a:avLst>
          </a:prstGeom>
          <a:noFill/>
          <a:ln w="31750" cap="flat" cmpd="sng">
            <a:solidFill>
              <a:srgbClr val="0070C0"/>
            </a:solidFill>
            <a:prstDash val="solid"/>
            <a:miter lim="800000"/>
            <a:headEnd type="none" w="sm" len="sm"/>
            <a:tailEnd type="triangle" w="med" len="med"/>
          </a:ln>
        </p:spPr>
      </p:cxnSp>
      <p:cxnSp>
        <p:nvCxnSpPr>
          <p:cNvPr id="2467" name="Google Shape;2467;p121"/>
          <p:cNvCxnSpPr>
            <a:stCxn id="2449" idx="0"/>
            <a:endCxn id="2464" idx="1"/>
          </p:cNvCxnSpPr>
          <p:nvPr/>
        </p:nvCxnSpPr>
        <p:spPr>
          <a:xfrm rot="-5400000" flipH="1">
            <a:off x="2473891" y="3856657"/>
            <a:ext cx="201000" cy="2179200"/>
          </a:xfrm>
          <a:prstGeom prst="bentConnector4">
            <a:avLst>
              <a:gd name="adj1" fmla="val -94777"/>
              <a:gd name="adj2" fmla="val 64987"/>
            </a:avLst>
          </a:prstGeom>
          <a:noFill/>
          <a:ln w="31750" cap="flat" cmpd="sng">
            <a:solidFill>
              <a:srgbClr val="0070C0"/>
            </a:solidFill>
            <a:prstDash val="solid"/>
            <a:miter lim="800000"/>
            <a:headEnd type="none" w="sm" len="sm"/>
            <a:tailEnd type="triangle" w="med" len="med"/>
          </a:ln>
        </p:spPr>
      </p:cxnSp>
      <p:cxnSp>
        <p:nvCxnSpPr>
          <p:cNvPr id="2468" name="Google Shape;2468;p121"/>
          <p:cNvCxnSpPr>
            <a:stCxn id="2459" idx="0"/>
            <a:endCxn id="2436" idx="2"/>
          </p:cNvCxnSpPr>
          <p:nvPr/>
        </p:nvCxnSpPr>
        <p:spPr>
          <a:xfrm rot="5400000" flipH="1">
            <a:off x="6634726" y="3670045"/>
            <a:ext cx="1048800" cy="1153200"/>
          </a:xfrm>
          <a:prstGeom prst="bentConnector3">
            <a:avLst>
              <a:gd name="adj1" fmla="val 29365"/>
            </a:avLst>
          </a:prstGeom>
          <a:noFill/>
          <a:ln w="31750" cap="flat" cmpd="sng">
            <a:solidFill>
              <a:srgbClr val="0070C0"/>
            </a:solidFill>
            <a:prstDash val="solid"/>
            <a:miter lim="800000"/>
            <a:headEnd type="none" w="sm" len="sm"/>
            <a:tailEnd type="triangle" w="med" len="med"/>
          </a:ln>
        </p:spPr>
      </p:cxnSp>
      <p:sp>
        <p:nvSpPr>
          <p:cNvPr id="2469" name="Google Shape;2469;p121"/>
          <p:cNvSpPr/>
          <p:nvPr/>
        </p:nvSpPr>
        <p:spPr>
          <a:xfrm>
            <a:off x="3404987" y="548586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2470" name="Google Shape;2470;p121"/>
          <p:cNvSpPr/>
          <p:nvPr/>
        </p:nvSpPr>
        <p:spPr>
          <a:xfrm>
            <a:off x="2939881" y="466221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2471" name="Google Shape;2471;p121"/>
          <p:cNvSpPr/>
          <p:nvPr/>
        </p:nvSpPr>
        <p:spPr>
          <a:xfrm>
            <a:off x="6617139" y="4078652"/>
            <a:ext cx="411301" cy="35907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pic>
        <p:nvPicPr>
          <p:cNvPr id="2472" name="Google Shape;2472;p121"/>
          <p:cNvPicPr preferRelativeResize="0"/>
          <p:nvPr/>
        </p:nvPicPr>
        <p:blipFill rotWithShape="1">
          <a:blip r:embed="rId10">
            <a:alphaModFix/>
          </a:blip>
          <a:srcRect/>
          <a:stretch/>
        </p:blipFill>
        <p:spPr>
          <a:xfrm>
            <a:off x="8873551" y="2947653"/>
            <a:ext cx="751074" cy="751074"/>
          </a:xfrm>
          <a:prstGeom prst="rect">
            <a:avLst/>
          </a:prstGeom>
          <a:noFill/>
          <a:ln>
            <a:noFill/>
          </a:ln>
        </p:spPr>
      </p:pic>
      <p:pic>
        <p:nvPicPr>
          <p:cNvPr id="2473" name="Google Shape;2473;p121"/>
          <p:cNvPicPr preferRelativeResize="0"/>
          <p:nvPr/>
        </p:nvPicPr>
        <p:blipFill rotWithShape="1">
          <a:blip r:embed="rId10">
            <a:alphaModFix/>
          </a:blip>
          <a:srcRect/>
          <a:stretch/>
        </p:blipFill>
        <p:spPr>
          <a:xfrm>
            <a:off x="9916719" y="2958734"/>
            <a:ext cx="751074" cy="751074"/>
          </a:xfrm>
          <a:prstGeom prst="rect">
            <a:avLst/>
          </a:prstGeom>
          <a:noFill/>
          <a:ln>
            <a:noFill/>
          </a:ln>
        </p:spPr>
      </p:pic>
      <p:pic>
        <p:nvPicPr>
          <p:cNvPr id="2474" name="Google Shape;2474;p121"/>
          <p:cNvPicPr preferRelativeResize="0"/>
          <p:nvPr/>
        </p:nvPicPr>
        <p:blipFill rotWithShape="1">
          <a:blip r:embed="rId10">
            <a:alphaModFix/>
          </a:blip>
          <a:srcRect/>
          <a:stretch/>
        </p:blipFill>
        <p:spPr>
          <a:xfrm>
            <a:off x="10897414" y="2947653"/>
            <a:ext cx="751074" cy="751074"/>
          </a:xfrm>
          <a:prstGeom prst="rect">
            <a:avLst/>
          </a:prstGeom>
          <a:noFill/>
          <a:ln>
            <a:noFill/>
          </a:ln>
        </p:spPr>
      </p:pic>
      <p:sp>
        <p:nvSpPr>
          <p:cNvPr id="2475" name="Google Shape;2475;p121"/>
          <p:cNvSpPr/>
          <p:nvPr/>
        </p:nvSpPr>
        <p:spPr>
          <a:xfrm>
            <a:off x="6795427" y="3611661"/>
            <a:ext cx="2110220" cy="1229903"/>
          </a:xfrm>
          <a:prstGeom prst="irregularSeal2">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Access</a:t>
            </a:r>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Denied</a:t>
            </a:r>
            <a:endParaRPr/>
          </a:p>
        </p:txBody>
      </p:sp>
      <p:sp>
        <p:nvSpPr>
          <p:cNvPr id="2476" name="Google Shape;2476;p121"/>
          <p:cNvSpPr/>
          <p:nvPr/>
        </p:nvSpPr>
        <p:spPr>
          <a:xfrm>
            <a:off x="8375714" y="5583597"/>
            <a:ext cx="1531403" cy="66144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Read Only User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12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482" name="Google Shape;2482;p122"/>
          <p:cNvSpPr txBox="1">
            <a:spLocks noGrp="1"/>
          </p:cNvSpPr>
          <p:nvPr>
            <p:ph type="title"/>
          </p:nvPr>
        </p:nvSpPr>
        <p:spPr>
          <a:xfrm>
            <a:off x="838200" y="9591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AKS – Autoscaling Nodes &amp; Pods</a:t>
            </a:r>
            <a:endParaRPr/>
          </a:p>
        </p:txBody>
      </p:sp>
      <p:sp>
        <p:nvSpPr>
          <p:cNvPr id="2483" name="Google Shape;2483;p122"/>
          <p:cNvSpPr/>
          <p:nvPr/>
        </p:nvSpPr>
        <p:spPr>
          <a:xfrm>
            <a:off x="2160848" y="1253035"/>
            <a:ext cx="7018283" cy="4790966"/>
          </a:xfrm>
          <a:prstGeom prst="roundRect">
            <a:avLst>
              <a:gd name="adj" fmla="val 3870"/>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484" name="Google Shape;2484;p122"/>
          <p:cNvSpPr/>
          <p:nvPr/>
        </p:nvSpPr>
        <p:spPr>
          <a:xfrm>
            <a:off x="2364924" y="2200737"/>
            <a:ext cx="6463863" cy="626717"/>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 Autoscaler</a:t>
            </a:r>
            <a:endParaRPr/>
          </a:p>
        </p:txBody>
      </p:sp>
      <p:sp>
        <p:nvSpPr>
          <p:cNvPr id="2485" name="Google Shape;2485;p122"/>
          <p:cNvSpPr/>
          <p:nvPr/>
        </p:nvSpPr>
        <p:spPr>
          <a:xfrm>
            <a:off x="2659211" y="4174263"/>
            <a:ext cx="5731644" cy="525518"/>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Horizontal Pod Autoscaler</a:t>
            </a:r>
            <a:endParaRPr/>
          </a:p>
        </p:txBody>
      </p:sp>
      <p:pic>
        <p:nvPicPr>
          <p:cNvPr id="2486" name="Google Shape;2486;p122"/>
          <p:cNvPicPr preferRelativeResize="0"/>
          <p:nvPr/>
        </p:nvPicPr>
        <p:blipFill rotWithShape="1">
          <a:blip r:embed="rId3">
            <a:alphaModFix/>
          </a:blip>
          <a:srcRect/>
          <a:stretch/>
        </p:blipFill>
        <p:spPr>
          <a:xfrm>
            <a:off x="2659210" y="3081839"/>
            <a:ext cx="796800" cy="796800"/>
          </a:xfrm>
          <a:prstGeom prst="rect">
            <a:avLst/>
          </a:prstGeom>
          <a:noFill/>
          <a:ln>
            <a:noFill/>
          </a:ln>
        </p:spPr>
      </p:pic>
      <p:pic>
        <p:nvPicPr>
          <p:cNvPr id="2487" name="Google Shape;2487;p122"/>
          <p:cNvPicPr preferRelativeResize="0"/>
          <p:nvPr/>
        </p:nvPicPr>
        <p:blipFill rotWithShape="1">
          <a:blip r:embed="rId3">
            <a:alphaModFix/>
          </a:blip>
          <a:srcRect/>
          <a:stretch/>
        </p:blipFill>
        <p:spPr>
          <a:xfrm>
            <a:off x="3679590" y="3076297"/>
            <a:ext cx="796800" cy="796800"/>
          </a:xfrm>
          <a:prstGeom prst="rect">
            <a:avLst/>
          </a:prstGeom>
          <a:noFill/>
          <a:ln>
            <a:noFill/>
          </a:ln>
        </p:spPr>
      </p:pic>
      <p:pic>
        <p:nvPicPr>
          <p:cNvPr id="2488" name="Google Shape;2488;p122"/>
          <p:cNvPicPr preferRelativeResize="0"/>
          <p:nvPr/>
        </p:nvPicPr>
        <p:blipFill rotWithShape="1">
          <a:blip r:embed="rId3">
            <a:alphaModFix/>
          </a:blip>
          <a:srcRect/>
          <a:stretch/>
        </p:blipFill>
        <p:spPr>
          <a:xfrm>
            <a:off x="4699970" y="3095308"/>
            <a:ext cx="796800" cy="796800"/>
          </a:xfrm>
          <a:prstGeom prst="rect">
            <a:avLst/>
          </a:prstGeom>
          <a:noFill/>
          <a:ln>
            <a:noFill/>
          </a:ln>
        </p:spPr>
      </p:pic>
      <p:pic>
        <p:nvPicPr>
          <p:cNvPr id="2489" name="Google Shape;2489;p122"/>
          <p:cNvPicPr preferRelativeResize="0"/>
          <p:nvPr/>
        </p:nvPicPr>
        <p:blipFill rotWithShape="1">
          <a:blip r:embed="rId3">
            <a:alphaModFix/>
          </a:blip>
          <a:srcRect/>
          <a:stretch/>
        </p:blipFill>
        <p:spPr>
          <a:xfrm>
            <a:off x="5720350" y="3122008"/>
            <a:ext cx="796800" cy="796800"/>
          </a:xfrm>
          <a:prstGeom prst="rect">
            <a:avLst/>
          </a:prstGeom>
          <a:noFill/>
          <a:ln>
            <a:noFill/>
          </a:ln>
        </p:spPr>
      </p:pic>
      <p:pic>
        <p:nvPicPr>
          <p:cNvPr id="2490" name="Google Shape;2490;p122"/>
          <p:cNvPicPr preferRelativeResize="0"/>
          <p:nvPr/>
        </p:nvPicPr>
        <p:blipFill rotWithShape="1">
          <a:blip r:embed="rId3">
            <a:alphaModFix/>
          </a:blip>
          <a:srcRect/>
          <a:stretch/>
        </p:blipFill>
        <p:spPr>
          <a:xfrm>
            <a:off x="6740730" y="3116466"/>
            <a:ext cx="796800" cy="796800"/>
          </a:xfrm>
          <a:prstGeom prst="rect">
            <a:avLst/>
          </a:prstGeom>
          <a:noFill/>
          <a:ln>
            <a:noFill/>
          </a:ln>
        </p:spPr>
      </p:pic>
      <p:pic>
        <p:nvPicPr>
          <p:cNvPr id="2491" name="Google Shape;2491;p122"/>
          <p:cNvPicPr preferRelativeResize="0"/>
          <p:nvPr/>
        </p:nvPicPr>
        <p:blipFill rotWithShape="1">
          <a:blip r:embed="rId3">
            <a:alphaModFix/>
          </a:blip>
          <a:srcRect/>
          <a:stretch/>
        </p:blipFill>
        <p:spPr>
          <a:xfrm>
            <a:off x="7761110" y="3135478"/>
            <a:ext cx="796800" cy="796800"/>
          </a:xfrm>
          <a:prstGeom prst="rect">
            <a:avLst/>
          </a:prstGeom>
          <a:noFill/>
          <a:ln>
            <a:noFill/>
          </a:ln>
        </p:spPr>
      </p:pic>
      <p:pic>
        <p:nvPicPr>
          <p:cNvPr id="2492" name="Google Shape;2492;p122"/>
          <p:cNvPicPr preferRelativeResize="0"/>
          <p:nvPr/>
        </p:nvPicPr>
        <p:blipFill rotWithShape="1">
          <a:blip r:embed="rId4">
            <a:alphaModFix/>
          </a:blip>
          <a:srcRect/>
          <a:stretch/>
        </p:blipFill>
        <p:spPr>
          <a:xfrm>
            <a:off x="2559170" y="5059903"/>
            <a:ext cx="799738" cy="799733"/>
          </a:xfrm>
          <a:prstGeom prst="rect">
            <a:avLst/>
          </a:prstGeom>
          <a:noFill/>
          <a:ln>
            <a:noFill/>
          </a:ln>
        </p:spPr>
      </p:pic>
      <p:pic>
        <p:nvPicPr>
          <p:cNvPr id="2493" name="Google Shape;2493;p122"/>
          <p:cNvPicPr preferRelativeResize="0"/>
          <p:nvPr/>
        </p:nvPicPr>
        <p:blipFill rotWithShape="1">
          <a:blip r:embed="rId5">
            <a:alphaModFix/>
          </a:blip>
          <a:srcRect/>
          <a:stretch/>
        </p:blipFill>
        <p:spPr>
          <a:xfrm>
            <a:off x="3358908" y="4037327"/>
            <a:ext cx="796800" cy="796800"/>
          </a:xfrm>
          <a:prstGeom prst="rect">
            <a:avLst/>
          </a:prstGeom>
          <a:noFill/>
          <a:ln>
            <a:noFill/>
          </a:ln>
        </p:spPr>
      </p:pic>
      <p:pic>
        <p:nvPicPr>
          <p:cNvPr id="2494" name="Google Shape;2494;p122"/>
          <p:cNvPicPr preferRelativeResize="0"/>
          <p:nvPr/>
        </p:nvPicPr>
        <p:blipFill rotWithShape="1">
          <a:blip r:embed="rId6">
            <a:alphaModFix/>
          </a:blip>
          <a:srcRect/>
          <a:stretch/>
        </p:blipFill>
        <p:spPr>
          <a:xfrm>
            <a:off x="2413953" y="1274561"/>
            <a:ext cx="796800" cy="775593"/>
          </a:xfrm>
          <a:prstGeom prst="rect">
            <a:avLst/>
          </a:prstGeom>
          <a:noFill/>
          <a:ln>
            <a:noFill/>
          </a:ln>
        </p:spPr>
      </p:pic>
      <p:sp>
        <p:nvSpPr>
          <p:cNvPr id="2495" name="Google Shape;2495;p122"/>
          <p:cNvSpPr txBox="1"/>
          <p:nvPr/>
        </p:nvSpPr>
        <p:spPr>
          <a:xfrm>
            <a:off x="3278443" y="1379111"/>
            <a:ext cx="5550344"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a:solidFill>
                  <a:schemeClr val="dk1"/>
                </a:solidFill>
                <a:latin typeface="Calibri"/>
                <a:ea typeface="Calibri"/>
                <a:cs typeface="Calibri"/>
                <a:sym typeface="Calibri"/>
              </a:rPr>
              <a:t>Azure Kubernetes Service (AKS) Cluster</a:t>
            </a:r>
            <a:endParaRPr/>
          </a:p>
        </p:txBody>
      </p:sp>
      <p:pic>
        <p:nvPicPr>
          <p:cNvPr id="2496" name="Google Shape;2496;p122"/>
          <p:cNvPicPr preferRelativeResize="0"/>
          <p:nvPr/>
        </p:nvPicPr>
        <p:blipFill rotWithShape="1">
          <a:blip r:embed="rId4">
            <a:alphaModFix/>
          </a:blip>
          <a:srcRect/>
          <a:stretch/>
        </p:blipFill>
        <p:spPr>
          <a:xfrm>
            <a:off x="3665317" y="5078914"/>
            <a:ext cx="799738" cy="799733"/>
          </a:xfrm>
          <a:prstGeom prst="rect">
            <a:avLst/>
          </a:prstGeom>
          <a:noFill/>
          <a:ln>
            <a:noFill/>
          </a:ln>
        </p:spPr>
      </p:pic>
      <p:pic>
        <p:nvPicPr>
          <p:cNvPr id="2497" name="Google Shape;2497;p122"/>
          <p:cNvPicPr preferRelativeResize="0"/>
          <p:nvPr/>
        </p:nvPicPr>
        <p:blipFill rotWithShape="1">
          <a:blip r:embed="rId4">
            <a:alphaModFix/>
          </a:blip>
          <a:srcRect/>
          <a:stretch/>
        </p:blipFill>
        <p:spPr>
          <a:xfrm>
            <a:off x="4699970" y="5072810"/>
            <a:ext cx="799738" cy="799733"/>
          </a:xfrm>
          <a:prstGeom prst="rect">
            <a:avLst/>
          </a:prstGeom>
          <a:noFill/>
          <a:ln>
            <a:noFill/>
          </a:ln>
        </p:spPr>
      </p:pic>
      <p:pic>
        <p:nvPicPr>
          <p:cNvPr id="2498" name="Google Shape;2498;p122"/>
          <p:cNvPicPr preferRelativeResize="0"/>
          <p:nvPr/>
        </p:nvPicPr>
        <p:blipFill rotWithShape="1">
          <a:blip r:embed="rId4">
            <a:alphaModFix/>
          </a:blip>
          <a:srcRect/>
          <a:stretch/>
        </p:blipFill>
        <p:spPr>
          <a:xfrm>
            <a:off x="5718531" y="5091822"/>
            <a:ext cx="799738" cy="799733"/>
          </a:xfrm>
          <a:prstGeom prst="rect">
            <a:avLst/>
          </a:prstGeom>
          <a:noFill/>
          <a:ln>
            <a:noFill/>
          </a:ln>
        </p:spPr>
      </p:pic>
      <p:pic>
        <p:nvPicPr>
          <p:cNvPr id="2499" name="Google Shape;2499;p122"/>
          <p:cNvPicPr preferRelativeResize="0"/>
          <p:nvPr/>
        </p:nvPicPr>
        <p:blipFill rotWithShape="1">
          <a:blip r:embed="rId4">
            <a:alphaModFix/>
          </a:blip>
          <a:srcRect/>
          <a:stretch/>
        </p:blipFill>
        <p:spPr>
          <a:xfrm>
            <a:off x="6750044" y="5071313"/>
            <a:ext cx="799738" cy="799733"/>
          </a:xfrm>
          <a:prstGeom prst="rect">
            <a:avLst/>
          </a:prstGeom>
          <a:noFill/>
          <a:ln>
            <a:noFill/>
          </a:ln>
        </p:spPr>
      </p:pic>
      <p:pic>
        <p:nvPicPr>
          <p:cNvPr id="2500" name="Google Shape;2500;p122"/>
          <p:cNvPicPr preferRelativeResize="0"/>
          <p:nvPr/>
        </p:nvPicPr>
        <p:blipFill rotWithShape="1">
          <a:blip r:embed="rId4">
            <a:alphaModFix/>
          </a:blip>
          <a:srcRect/>
          <a:stretch/>
        </p:blipFill>
        <p:spPr>
          <a:xfrm>
            <a:off x="7781558" y="5089934"/>
            <a:ext cx="799738" cy="799733"/>
          </a:xfrm>
          <a:prstGeom prst="rect">
            <a:avLst/>
          </a:prstGeom>
          <a:noFill/>
          <a:ln>
            <a:noFill/>
          </a:ln>
        </p:spPr>
      </p:pic>
      <p:cxnSp>
        <p:nvCxnSpPr>
          <p:cNvPr id="2501" name="Google Shape;2501;p122"/>
          <p:cNvCxnSpPr>
            <a:endCxn id="2488" idx="0"/>
          </p:cNvCxnSpPr>
          <p:nvPr/>
        </p:nvCxnSpPr>
        <p:spPr>
          <a:xfrm>
            <a:off x="5098370" y="2827408"/>
            <a:ext cx="0" cy="2679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2" name="Google Shape;2502;p122"/>
          <p:cNvCxnSpPr>
            <a:endCxn id="2489" idx="0"/>
          </p:cNvCxnSpPr>
          <p:nvPr/>
        </p:nvCxnSpPr>
        <p:spPr>
          <a:xfrm>
            <a:off x="6118750" y="2827408"/>
            <a:ext cx="0" cy="2946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3" name="Google Shape;2503;p122"/>
          <p:cNvCxnSpPr>
            <a:endCxn id="2490" idx="0"/>
          </p:cNvCxnSpPr>
          <p:nvPr/>
        </p:nvCxnSpPr>
        <p:spPr>
          <a:xfrm>
            <a:off x="7139130" y="2840766"/>
            <a:ext cx="0" cy="2757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4" name="Google Shape;2504;p122"/>
          <p:cNvCxnSpPr>
            <a:endCxn id="2491" idx="0"/>
          </p:cNvCxnSpPr>
          <p:nvPr/>
        </p:nvCxnSpPr>
        <p:spPr>
          <a:xfrm>
            <a:off x="8159510" y="2827378"/>
            <a:ext cx="0" cy="308100"/>
          </a:xfrm>
          <a:prstGeom prst="straightConnector1">
            <a:avLst/>
          </a:prstGeom>
          <a:noFill/>
          <a:ln w="22225" cap="flat" cmpd="sng">
            <a:solidFill>
              <a:srgbClr val="0070C0"/>
            </a:solidFill>
            <a:prstDash val="solid"/>
            <a:miter lim="800000"/>
            <a:headEnd type="none" w="sm" len="sm"/>
            <a:tailEnd type="triangle" w="med" len="med"/>
          </a:ln>
        </p:spPr>
      </p:cxnSp>
      <p:sp>
        <p:nvSpPr>
          <p:cNvPr id="2505" name="Google Shape;2505;p122"/>
          <p:cNvSpPr txBox="1"/>
          <p:nvPr/>
        </p:nvSpPr>
        <p:spPr>
          <a:xfrm>
            <a:off x="6214744" y="2886487"/>
            <a:ext cx="785633"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Scale out</a:t>
            </a:r>
            <a:endParaRPr/>
          </a:p>
        </p:txBody>
      </p:sp>
      <p:cxnSp>
        <p:nvCxnSpPr>
          <p:cNvPr id="2506" name="Google Shape;2506;p122"/>
          <p:cNvCxnSpPr>
            <a:endCxn id="2497" idx="0"/>
          </p:cNvCxnSpPr>
          <p:nvPr/>
        </p:nvCxnSpPr>
        <p:spPr>
          <a:xfrm>
            <a:off x="5098339" y="4687310"/>
            <a:ext cx="1500" cy="3855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7" name="Google Shape;2507;p122"/>
          <p:cNvCxnSpPr>
            <a:endCxn id="2498" idx="0"/>
          </p:cNvCxnSpPr>
          <p:nvPr/>
        </p:nvCxnSpPr>
        <p:spPr>
          <a:xfrm flipH="1">
            <a:off x="6118400" y="4687422"/>
            <a:ext cx="300" cy="4044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8" name="Google Shape;2508;p122"/>
          <p:cNvCxnSpPr>
            <a:endCxn id="2499" idx="0"/>
          </p:cNvCxnSpPr>
          <p:nvPr/>
        </p:nvCxnSpPr>
        <p:spPr>
          <a:xfrm>
            <a:off x="7139113" y="4700813"/>
            <a:ext cx="10800" cy="370500"/>
          </a:xfrm>
          <a:prstGeom prst="straightConnector1">
            <a:avLst/>
          </a:prstGeom>
          <a:noFill/>
          <a:ln w="22225" cap="flat" cmpd="sng">
            <a:solidFill>
              <a:srgbClr val="0070C0"/>
            </a:solidFill>
            <a:prstDash val="solid"/>
            <a:miter lim="800000"/>
            <a:headEnd type="none" w="sm" len="sm"/>
            <a:tailEnd type="triangle" w="med" len="med"/>
          </a:ln>
        </p:spPr>
      </p:cxnSp>
      <p:cxnSp>
        <p:nvCxnSpPr>
          <p:cNvPr id="2509" name="Google Shape;2509;p122"/>
          <p:cNvCxnSpPr>
            <a:endCxn id="2500" idx="0"/>
          </p:cNvCxnSpPr>
          <p:nvPr/>
        </p:nvCxnSpPr>
        <p:spPr>
          <a:xfrm>
            <a:off x="8159527" y="4687334"/>
            <a:ext cx="21900" cy="402600"/>
          </a:xfrm>
          <a:prstGeom prst="straightConnector1">
            <a:avLst/>
          </a:prstGeom>
          <a:noFill/>
          <a:ln w="22225" cap="flat" cmpd="sng">
            <a:solidFill>
              <a:srgbClr val="0070C0"/>
            </a:solidFill>
            <a:prstDash val="solid"/>
            <a:miter lim="800000"/>
            <a:headEnd type="none" w="sm" len="sm"/>
            <a:tailEnd type="triangle" w="med" len="med"/>
          </a:ln>
        </p:spPr>
      </p:cxnSp>
      <p:sp>
        <p:nvSpPr>
          <p:cNvPr id="2510" name="Google Shape;2510;p122"/>
          <p:cNvSpPr txBox="1"/>
          <p:nvPr/>
        </p:nvSpPr>
        <p:spPr>
          <a:xfrm>
            <a:off x="6214744" y="4746413"/>
            <a:ext cx="785633"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Scale out</a:t>
            </a:r>
            <a:endParaRPr/>
          </a:p>
        </p:txBody>
      </p:sp>
      <p:sp>
        <p:nvSpPr>
          <p:cNvPr id="2511" name="Google Shape;2511;p122"/>
          <p:cNvSpPr/>
          <p:nvPr/>
        </p:nvSpPr>
        <p:spPr>
          <a:xfrm>
            <a:off x="10027228" y="2050154"/>
            <a:ext cx="1844386" cy="642824"/>
          </a:xfrm>
          <a:prstGeom prst="wedgeRoundRectCallout">
            <a:avLst>
              <a:gd name="adj1" fmla="val -140551"/>
              <a:gd name="adj2" fmla="val 123117"/>
              <a:gd name="adj3"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Automatically auto-scale nodes</a:t>
            </a:r>
            <a:endParaRPr/>
          </a:p>
        </p:txBody>
      </p:sp>
      <p:sp>
        <p:nvSpPr>
          <p:cNvPr id="2512" name="Google Shape;2512;p122"/>
          <p:cNvSpPr/>
          <p:nvPr/>
        </p:nvSpPr>
        <p:spPr>
          <a:xfrm>
            <a:off x="9909597" y="3873097"/>
            <a:ext cx="1844386" cy="642824"/>
          </a:xfrm>
          <a:prstGeom prst="wedgeRoundRectCallout">
            <a:avLst>
              <a:gd name="adj1" fmla="val -140551"/>
              <a:gd name="adj2" fmla="val 123117"/>
              <a:gd name="adj3"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Automatically auto-scale pods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12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333"/>
              <a:t>© Kalyan Reddy Daida</a:t>
            </a:r>
            <a:endParaRPr sz="1333"/>
          </a:p>
        </p:txBody>
      </p:sp>
      <p:sp>
        <p:nvSpPr>
          <p:cNvPr id="2518" name="Google Shape;2518;p123"/>
          <p:cNvSpPr/>
          <p:nvPr/>
        </p:nvSpPr>
        <p:spPr>
          <a:xfrm>
            <a:off x="5123671" y="2567325"/>
            <a:ext cx="1373043" cy="1058581"/>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Azure AKS</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Cluster</a:t>
            </a:r>
            <a:endParaRPr/>
          </a:p>
        </p:txBody>
      </p:sp>
      <p:sp>
        <p:nvSpPr>
          <p:cNvPr id="2519" name="Google Shape;2519;p123"/>
          <p:cNvSpPr/>
          <p:nvPr/>
        </p:nvSpPr>
        <p:spPr>
          <a:xfrm>
            <a:off x="3557748" y="5173032"/>
            <a:ext cx="1373043" cy="105858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Region</a:t>
            </a:r>
            <a:endParaRPr/>
          </a:p>
        </p:txBody>
      </p:sp>
      <p:sp>
        <p:nvSpPr>
          <p:cNvPr id="2520" name="Google Shape;2520;p123"/>
          <p:cNvSpPr/>
          <p:nvPr/>
        </p:nvSpPr>
        <p:spPr>
          <a:xfrm>
            <a:off x="1216249" y="150613"/>
            <a:ext cx="1373043" cy="105858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System Node Pools</a:t>
            </a:r>
            <a:endParaRPr/>
          </a:p>
        </p:txBody>
      </p:sp>
      <p:sp>
        <p:nvSpPr>
          <p:cNvPr id="2521" name="Google Shape;2521;p123"/>
          <p:cNvSpPr/>
          <p:nvPr/>
        </p:nvSpPr>
        <p:spPr>
          <a:xfrm>
            <a:off x="2741757" y="171180"/>
            <a:ext cx="1373043" cy="105858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User Node Pools</a:t>
            </a:r>
            <a:endParaRPr/>
          </a:p>
        </p:txBody>
      </p:sp>
      <p:sp>
        <p:nvSpPr>
          <p:cNvPr id="2522" name="Google Shape;2522;p123"/>
          <p:cNvSpPr/>
          <p:nvPr/>
        </p:nvSpPr>
        <p:spPr>
          <a:xfrm>
            <a:off x="4082202" y="1480385"/>
            <a:ext cx="1373043" cy="105858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Node Pools</a:t>
            </a:r>
            <a:endParaRPr/>
          </a:p>
        </p:txBody>
      </p:sp>
      <p:sp>
        <p:nvSpPr>
          <p:cNvPr id="2523" name="Google Shape;2523;p123"/>
          <p:cNvSpPr/>
          <p:nvPr/>
        </p:nvSpPr>
        <p:spPr>
          <a:xfrm>
            <a:off x="4370080" y="171180"/>
            <a:ext cx="1373043" cy="105858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Virtual Nodes</a:t>
            </a:r>
            <a:endParaRPr/>
          </a:p>
        </p:txBody>
      </p:sp>
      <p:sp>
        <p:nvSpPr>
          <p:cNvPr id="2524" name="Google Shape;2524;p123"/>
          <p:cNvSpPr/>
          <p:nvPr/>
        </p:nvSpPr>
        <p:spPr>
          <a:xfrm>
            <a:off x="5056602" y="3936307"/>
            <a:ext cx="1373043" cy="105858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Basics</a:t>
            </a:r>
            <a:endParaRPr/>
          </a:p>
        </p:txBody>
      </p:sp>
      <p:sp>
        <p:nvSpPr>
          <p:cNvPr id="2525" name="Google Shape;2525;p123"/>
          <p:cNvSpPr/>
          <p:nvPr/>
        </p:nvSpPr>
        <p:spPr>
          <a:xfrm>
            <a:off x="5123670" y="5157724"/>
            <a:ext cx="1373043" cy="105858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Kubernetes </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Version</a:t>
            </a:r>
            <a:endParaRPr/>
          </a:p>
        </p:txBody>
      </p:sp>
      <p:sp>
        <p:nvSpPr>
          <p:cNvPr id="2526" name="Google Shape;2526;p123"/>
          <p:cNvSpPr/>
          <p:nvPr/>
        </p:nvSpPr>
        <p:spPr>
          <a:xfrm>
            <a:off x="7722717" y="154992"/>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Kubernetes RBAC</a:t>
            </a:r>
            <a:endParaRPr/>
          </a:p>
        </p:txBody>
      </p:sp>
      <p:sp>
        <p:nvSpPr>
          <p:cNvPr id="2527" name="Google Shape;2527;p123"/>
          <p:cNvSpPr/>
          <p:nvPr/>
        </p:nvSpPr>
        <p:spPr>
          <a:xfrm>
            <a:off x="6496714" y="1561020"/>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Authentication</a:t>
            </a:r>
            <a:endParaRPr/>
          </a:p>
        </p:txBody>
      </p:sp>
      <p:sp>
        <p:nvSpPr>
          <p:cNvPr id="2528" name="Google Shape;2528;p123"/>
          <p:cNvSpPr/>
          <p:nvPr/>
        </p:nvSpPr>
        <p:spPr>
          <a:xfrm>
            <a:off x="9205856" y="154992"/>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AKS Managed Azure AD</a:t>
            </a:r>
            <a:endParaRPr/>
          </a:p>
        </p:txBody>
      </p:sp>
      <p:sp>
        <p:nvSpPr>
          <p:cNvPr id="2529" name="Google Shape;2529;p123"/>
          <p:cNvSpPr/>
          <p:nvPr/>
        </p:nvSpPr>
        <p:spPr>
          <a:xfrm>
            <a:off x="6220509" y="154992"/>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System Assigned Managed Identity</a:t>
            </a:r>
            <a:endParaRPr/>
          </a:p>
        </p:txBody>
      </p:sp>
      <p:sp>
        <p:nvSpPr>
          <p:cNvPr id="2530" name="Google Shape;2530;p123"/>
          <p:cNvSpPr/>
          <p:nvPr/>
        </p:nvSpPr>
        <p:spPr>
          <a:xfrm>
            <a:off x="1147424" y="1799419"/>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Container Registry</a:t>
            </a:r>
            <a:endParaRPr/>
          </a:p>
        </p:txBody>
      </p:sp>
      <p:sp>
        <p:nvSpPr>
          <p:cNvPr id="2531" name="Google Shape;2531;p123"/>
          <p:cNvSpPr/>
          <p:nvPr/>
        </p:nvSpPr>
        <p:spPr>
          <a:xfrm>
            <a:off x="1147424" y="2988752"/>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Monitor</a:t>
            </a:r>
            <a:endParaRPr/>
          </a:p>
        </p:txBody>
      </p:sp>
      <p:sp>
        <p:nvSpPr>
          <p:cNvPr id="2532" name="Google Shape;2532;p123"/>
          <p:cNvSpPr/>
          <p:nvPr/>
        </p:nvSpPr>
        <p:spPr>
          <a:xfrm>
            <a:off x="1147424" y="4200667"/>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Policy</a:t>
            </a:r>
            <a:endParaRPr/>
          </a:p>
        </p:txBody>
      </p:sp>
      <p:sp>
        <p:nvSpPr>
          <p:cNvPr id="2533" name="Google Shape;2533;p123"/>
          <p:cNvSpPr/>
          <p:nvPr/>
        </p:nvSpPr>
        <p:spPr>
          <a:xfrm>
            <a:off x="3208914" y="2928138"/>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Integrations</a:t>
            </a:r>
            <a:endParaRPr/>
          </a:p>
        </p:txBody>
      </p:sp>
      <p:sp>
        <p:nvSpPr>
          <p:cNvPr id="2534" name="Google Shape;2534;p123"/>
          <p:cNvSpPr/>
          <p:nvPr/>
        </p:nvSpPr>
        <p:spPr>
          <a:xfrm>
            <a:off x="6840339" y="3081472"/>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Networking</a:t>
            </a:r>
            <a:endParaRPr/>
          </a:p>
        </p:txBody>
      </p:sp>
      <p:sp>
        <p:nvSpPr>
          <p:cNvPr id="2535" name="Google Shape;2535;p123"/>
          <p:cNvSpPr/>
          <p:nvPr/>
        </p:nvSpPr>
        <p:spPr>
          <a:xfrm>
            <a:off x="9249020" y="1774807"/>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CNI</a:t>
            </a:r>
            <a:endParaRPr/>
          </a:p>
        </p:txBody>
      </p:sp>
      <p:sp>
        <p:nvSpPr>
          <p:cNvPr id="2536" name="Google Shape;2536;p123"/>
          <p:cNvSpPr/>
          <p:nvPr/>
        </p:nvSpPr>
        <p:spPr>
          <a:xfrm>
            <a:off x="9249019" y="3020634"/>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Load Balancer Standard</a:t>
            </a:r>
            <a:endParaRPr/>
          </a:p>
        </p:txBody>
      </p:sp>
      <p:sp>
        <p:nvSpPr>
          <p:cNvPr id="2537" name="Google Shape;2537;p123"/>
          <p:cNvSpPr/>
          <p:nvPr/>
        </p:nvSpPr>
        <p:spPr>
          <a:xfrm>
            <a:off x="9301910" y="4300375"/>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Public Cluster</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(Restrict Access) / Private</a:t>
            </a:r>
            <a:endParaRPr/>
          </a:p>
        </p:txBody>
      </p:sp>
      <p:sp>
        <p:nvSpPr>
          <p:cNvPr id="2538" name="Google Shape;2538;p123"/>
          <p:cNvSpPr/>
          <p:nvPr/>
        </p:nvSpPr>
        <p:spPr>
          <a:xfrm>
            <a:off x="986414" y="93247"/>
            <a:ext cx="4883728" cy="1205617"/>
          </a:xfrm>
          <a:prstGeom prst="rect">
            <a:avLst/>
          </a:prstGeom>
          <a:noFill/>
          <a:ln w="4762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39" name="Google Shape;2539;p123"/>
          <p:cNvSpPr/>
          <p:nvPr/>
        </p:nvSpPr>
        <p:spPr>
          <a:xfrm>
            <a:off x="5987404" y="93247"/>
            <a:ext cx="4883728" cy="1205617"/>
          </a:xfrm>
          <a:prstGeom prst="rect">
            <a:avLst/>
          </a:prstGeom>
          <a:noFill/>
          <a:ln w="476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40" name="Google Shape;2540;p123"/>
          <p:cNvSpPr/>
          <p:nvPr/>
        </p:nvSpPr>
        <p:spPr>
          <a:xfrm>
            <a:off x="9108660" y="1653496"/>
            <a:ext cx="1653758" cy="3844943"/>
          </a:xfrm>
          <a:prstGeom prst="rect">
            <a:avLst/>
          </a:prstGeom>
          <a:noFill/>
          <a:ln w="476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41" name="Google Shape;2541;p123"/>
          <p:cNvSpPr/>
          <p:nvPr/>
        </p:nvSpPr>
        <p:spPr>
          <a:xfrm>
            <a:off x="1007065" y="1653496"/>
            <a:ext cx="1653758" cy="3844943"/>
          </a:xfrm>
          <a:prstGeom prst="rect">
            <a:avLst/>
          </a:prstGeom>
          <a:noFill/>
          <a:ln w="476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42" name="Google Shape;2542;p123"/>
          <p:cNvSpPr/>
          <p:nvPr/>
        </p:nvSpPr>
        <p:spPr>
          <a:xfrm>
            <a:off x="3415744" y="5063795"/>
            <a:ext cx="4797638" cy="1249965"/>
          </a:xfrm>
          <a:prstGeom prst="rect">
            <a:avLst/>
          </a:prstGeom>
          <a:noFill/>
          <a:ln w="476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43" name="Google Shape;2543;p123"/>
          <p:cNvSpPr/>
          <p:nvPr/>
        </p:nvSpPr>
        <p:spPr>
          <a:xfrm>
            <a:off x="6652667" y="5157723"/>
            <a:ext cx="1373043" cy="105858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Zones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12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333"/>
              <a:t>© Kalyan Reddy Daida</a:t>
            </a:r>
            <a:endParaRPr sz="1333"/>
          </a:p>
        </p:txBody>
      </p:sp>
      <p:sp>
        <p:nvSpPr>
          <p:cNvPr id="2549" name="Google Shape;2549;p124"/>
          <p:cNvSpPr/>
          <p:nvPr/>
        </p:nvSpPr>
        <p:spPr>
          <a:xfrm>
            <a:off x="442977" y="2567853"/>
            <a:ext cx="1373043" cy="108641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Regions</a:t>
            </a:r>
            <a:endParaRPr/>
          </a:p>
        </p:txBody>
      </p:sp>
      <p:sp>
        <p:nvSpPr>
          <p:cNvPr id="2550" name="Google Shape;2550;p124"/>
          <p:cNvSpPr/>
          <p:nvPr/>
        </p:nvSpPr>
        <p:spPr>
          <a:xfrm>
            <a:off x="2372522" y="2668184"/>
            <a:ext cx="1446792" cy="80937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System Node Pools</a:t>
            </a:r>
            <a:endParaRPr/>
          </a:p>
        </p:txBody>
      </p:sp>
      <p:sp>
        <p:nvSpPr>
          <p:cNvPr id="2551" name="Google Shape;2551;p124"/>
          <p:cNvSpPr/>
          <p:nvPr/>
        </p:nvSpPr>
        <p:spPr>
          <a:xfrm>
            <a:off x="2372522" y="3584296"/>
            <a:ext cx="1446792" cy="80937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User Node Pools</a:t>
            </a:r>
            <a:endParaRPr/>
          </a:p>
        </p:txBody>
      </p:sp>
      <p:sp>
        <p:nvSpPr>
          <p:cNvPr id="2552" name="Google Shape;2552;p124"/>
          <p:cNvSpPr/>
          <p:nvPr/>
        </p:nvSpPr>
        <p:spPr>
          <a:xfrm>
            <a:off x="2351926" y="4479004"/>
            <a:ext cx="1446792" cy="80937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Virtual Nodes</a:t>
            </a:r>
            <a:endParaRPr/>
          </a:p>
        </p:txBody>
      </p:sp>
      <p:sp>
        <p:nvSpPr>
          <p:cNvPr id="2553" name="Google Shape;2553;p124"/>
          <p:cNvSpPr/>
          <p:nvPr/>
        </p:nvSpPr>
        <p:spPr>
          <a:xfrm>
            <a:off x="411805" y="3818858"/>
            <a:ext cx="1373043" cy="108641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Kubernetes </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Version</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(Default)</a:t>
            </a:r>
            <a:endParaRPr/>
          </a:p>
        </p:txBody>
      </p:sp>
      <p:sp>
        <p:nvSpPr>
          <p:cNvPr id="2554" name="Google Shape;2554;p124"/>
          <p:cNvSpPr/>
          <p:nvPr/>
        </p:nvSpPr>
        <p:spPr>
          <a:xfrm>
            <a:off x="4257175" y="3818858"/>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Kubernetes RBAC</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(default enabled)</a:t>
            </a:r>
            <a:endParaRPr/>
          </a:p>
        </p:txBody>
      </p:sp>
      <p:sp>
        <p:nvSpPr>
          <p:cNvPr id="2555" name="Google Shape;2555;p124"/>
          <p:cNvSpPr/>
          <p:nvPr/>
        </p:nvSpPr>
        <p:spPr>
          <a:xfrm>
            <a:off x="4257175" y="5040295"/>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AKS Managed Azure AD</a:t>
            </a:r>
            <a:endParaRPr/>
          </a:p>
        </p:txBody>
      </p:sp>
      <p:sp>
        <p:nvSpPr>
          <p:cNvPr id="2556" name="Google Shape;2556;p124"/>
          <p:cNvSpPr/>
          <p:nvPr/>
        </p:nvSpPr>
        <p:spPr>
          <a:xfrm>
            <a:off x="4257175" y="2597421"/>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System Assigned Managed Identity</a:t>
            </a:r>
            <a:endParaRPr/>
          </a:p>
        </p:txBody>
      </p:sp>
      <p:sp>
        <p:nvSpPr>
          <p:cNvPr id="2557" name="Google Shape;2557;p124"/>
          <p:cNvSpPr/>
          <p:nvPr/>
        </p:nvSpPr>
        <p:spPr>
          <a:xfrm>
            <a:off x="8217266" y="2621643"/>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Container Registry</a:t>
            </a:r>
            <a:endParaRPr/>
          </a:p>
        </p:txBody>
      </p:sp>
      <p:sp>
        <p:nvSpPr>
          <p:cNvPr id="2558" name="Google Shape;2558;p124"/>
          <p:cNvSpPr/>
          <p:nvPr/>
        </p:nvSpPr>
        <p:spPr>
          <a:xfrm>
            <a:off x="8217266" y="3810976"/>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Monitor</a:t>
            </a:r>
            <a:endParaRPr/>
          </a:p>
        </p:txBody>
      </p:sp>
      <p:sp>
        <p:nvSpPr>
          <p:cNvPr id="2559" name="Google Shape;2559;p124"/>
          <p:cNvSpPr/>
          <p:nvPr/>
        </p:nvSpPr>
        <p:spPr>
          <a:xfrm>
            <a:off x="8217265" y="5022891"/>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Policy</a:t>
            </a:r>
            <a:endParaRPr/>
          </a:p>
        </p:txBody>
      </p:sp>
      <p:sp>
        <p:nvSpPr>
          <p:cNvPr id="2560" name="Google Shape;2560;p124"/>
          <p:cNvSpPr/>
          <p:nvPr/>
        </p:nvSpPr>
        <p:spPr>
          <a:xfrm>
            <a:off x="6226997" y="2597422"/>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Azure CNI</a:t>
            </a:r>
            <a:endParaRPr/>
          </a:p>
        </p:txBody>
      </p:sp>
      <p:sp>
        <p:nvSpPr>
          <p:cNvPr id="2561" name="Google Shape;2561;p124"/>
          <p:cNvSpPr/>
          <p:nvPr/>
        </p:nvSpPr>
        <p:spPr>
          <a:xfrm>
            <a:off x="6226995" y="3843249"/>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Load Balancer Standard</a:t>
            </a:r>
            <a:endParaRPr/>
          </a:p>
        </p:txBody>
      </p:sp>
      <p:sp>
        <p:nvSpPr>
          <p:cNvPr id="2562" name="Google Shape;2562;p124"/>
          <p:cNvSpPr/>
          <p:nvPr/>
        </p:nvSpPr>
        <p:spPr>
          <a:xfrm>
            <a:off x="6279887" y="5122990"/>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Public Cluster</a:t>
            </a:r>
            <a:endParaRPr/>
          </a:p>
          <a:p>
            <a:pPr marL="0" marR="0" lvl="0" indent="0" algn="ctr" rtl="0">
              <a:spcBef>
                <a:spcPts val="0"/>
              </a:spcBef>
              <a:spcAft>
                <a:spcPts val="0"/>
              </a:spcAft>
              <a:buNone/>
            </a:pPr>
            <a:r>
              <a:rPr lang="en-US" sz="1250">
                <a:solidFill>
                  <a:schemeClr val="lt1"/>
                </a:solidFill>
                <a:latin typeface="Calibri"/>
                <a:ea typeface="Calibri"/>
                <a:cs typeface="Calibri"/>
                <a:sym typeface="Calibri"/>
              </a:rPr>
              <a:t>(Restrict Access) / Private</a:t>
            </a:r>
            <a:endParaRPr/>
          </a:p>
        </p:txBody>
      </p:sp>
      <p:sp>
        <p:nvSpPr>
          <p:cNvPr id="2563" name="Google Shape;2563;p124"/>
          <p:cNvSpPr/>
          <p:nvPr/>
        </p:nvSpPr>
        <p:spPr>
          <a:xfrm>
            <a:off x="6086637" y="2476111"/>
            <a:ext cx="1653758" cy="3844943"/>
          </a:xfrm>
          <a:prstGeom prst="rect">
            <a:avLst/>
          </a:prstGeom>
          <a:noFill/>
          <a:ln w="476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64" name="Google Shape;2564;p124"/>
          <p:cNvSpPr/>
          <p:nvPr/>
        </p:nvSpPr>
        <p:spPr>
          <a:xfrm>
            <a:off x="8076907" y="2475720"/>
            <a:ext cx="1653758" cy="3844943"/>
          </a:xfrm>
          <a:prstGeom prst="rect">
            <a:avLst/>
          </a:prstGeom>
          <a:noFill/>
          <a:ln w="476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65" name="Google Shape;2565;p124"/>
          <p:cNvSpPr/>
          <p:nvPr/>
        </p:nvSpPr>
        <p:spPr>
          <a:xfrm>
            <a:off x="2269957" y="2476111"/>
            <a:ext cx="1653758" cy="3844943"/>
          </a:xfrm>
          <a:prstGeom prst="rect">
            <a:avLst/>
          </a:prstGeom>
          <a:noFill/>
          <a:ln w="4762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66" name="Google Shape;2566;p124"/>
          <p:cNvSpPr/>
          <p:nvPr/>
        </p:nvSpPr>
        <p:spPr>
          <a:xfrm>
            <a:off x="4096367" y="2476111"/>
            <a:ext cx="1653758" cy="3844943"/>
          </a:xfrm>
          <a:prstGeom prst="rect">
            <a:avLst/>
          </a:prstGeom>
          <a:noFill/>
          <a:ln w="476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67" name="Google Shape;2567;p124"/>
          <p:cNvSpPr/>
          <p:nvPr/>
        </p:nvSpPr>
        <p:spPr>
          <a:xfrm>
            <a:off x="409721" y="4995059"/>
            <a:ext cx="1373043" cy="1086413"/>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Zones</a:t>
            </a:r>
            <a:endParaRPr/>
          </a:p>
        </p:txBody>
      </p:sp>
      <p:sp>
        <p:nvSpPr>
          <p:cNvPr id="2568" name="Google Shape;2568;p124"/>
          <p:cNvSpPr/>
          <p:nvPr/>
        </p:nvSpPr>
        <p:spPr>
          <a:xfrm>
            <a:off x="279687" y="2475720"/>
            <a:ext cx="1653758" cy="3844943"/>
          </a:xfrm>
          <a:prstGeom prst="rect">
            <a:avLst/>
          </a:prstGeom>
          <a:noFill/>
          <a:ln w="476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69" name="Google Shape;2569;p124"/>
          <p:cNvSpPr/>
          <p:nvPr/>
        </p:nvSpPr>
        <p:spPr>
          <a:xfrm>
            <a:off x="5278948" y="36760"/>
            <a:ext cx="1373043" cy="1058581"/>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Azure AKS</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Cluster</a:t>
            </a:r>
            <a:endParaRPr/>
          </a:p>
        </p:txBody>
      </p:sp>
      <p:sp>
        <p:nvSpPr>
          <p:cNvPr id="2570" name="Google Shape;2570;p124"/>
          <p:cNvSpPr/>
          <p:nvPr/>
        </p:nvSpPr>
        <p:spPr>
          <a:xfrm>
            <a:off x="2400528" y="1332195"/>
            <a:ext cx="1373043" cy="105858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Node Pools</a:t>
            </a:r>
            <a:endParaRPr/>
          </a:p>
        </p:txBody>
      </p:sp>
      <p:sp>
        <p:nvSpPr>
          <p:cNvPr id="2571" name="Google Shape;2571;p124"/>
          <p:cNvSpPr/>
          <p:nvPr/>
        </p:nvSpPr>
        <p:spPr>
          <a:xfrm>
            <a:off x="480130" y="1327350"/>
            <a:ext cx="1373043" cy="105858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Basics</a:t>
            </a:r>
            <a:endParaRPr/>
          </a:p>
        </p:txBody>
      </p:sp>
      <p:sp>
        <p:nvSpPr>
          <p:cNvPr id="2572" name="Google Shape;2572;p124"/>
          <p:cNvSpPr/>
          <p:nvPr/>
        </p:nvSpPr>
        <p:spPr>
          <a:xfrm>
            <a:off x="4257175" y="1341284"/>
            <a:ext cx="1373043" cy="1058581"/>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Authentication</a:t>
            </a:r>
            <a:endParaRPr/>
          </a:p>
        </p:txBody>
      </p:sp>
      <p:sp>
        <p:nvSpPr>
          <p:cNvPr id="2573" name="Google Shape;2573;p124"/>
          <p:cNvSpPr/>
          <p:nvPr/>
        </p:nvSpPr>
        <p:spPr>
          <a:xfrm>
            <a:off x="8217264" y="1341284"/>
            <a:ext cx="1373043" cy="105858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Integrations</a:t>
            </a:r>
            <a:endParaRPr/>
          </a:p>
        </p:txBody>
      </p:sp>
      <p:sp>
        <p:nvSpPr>
          <p:cNvPr id="2574" name="Google Shape;2574;p124"/>
          <p:cNvSpPr/>
          <p:nvPr/>
        </p:nvSpPr>
        <p:spPr>
          <a:xfrm>
            <a:off x="6226994" y="1332196"/>
            <a:ext cx="1373043" cy="1058581"/>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Networking</a:t>
            </a:r>
            <a:endParaRPr/>
          </a:p>
        </p:txBody>
      </p:sp>
      <p:sp>
        <p:nvSpPr>
          <p:cNvPr id="2575" name="Google Shape;2575;p124"/>
          <p:cNvSpPr/>
          <p:nvPr/>
        </p:nvSpPr>
        <p:spPr>
          <a:xfrm>
            <a:off x="10207534" y="2643709"/>
            <a:ext cx="1373043" cy="786414"/>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Virtual Network</a:t>
            </a:r>
            <a:endParaRPr/>
          </a:p>
        </p:txBody>
      </p:sp>
      <p:sp>
        <p:nvSpPr>
          <p:cNvPr id="2576" name="Google Shape;2576;p124"/>
          <p:cNvSpPr/>
          <p:nvPr/>
        </p:nvSpPr>
        <p:spPr>
          <a:xfrm>
            <a:off x="10207534" y="3534301"/>
            <a:ext cx="1373043" cy="786414"/>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Default Subnet</a:t>
            </a:r>
            <a:endParaRPr/>
          </a:p>
        </p:txBody>
      </p:sp>
      <p:sp>
        <p:nvSpPr>
          <p:cNvPr id="2577" name="Google Shape;2577;p124"/>
          <p:cNvSpPr/>
          <p:nvPr/>
        </p:nvSpPr>
        <p:spPr>
          <a:xfrm>
            <a:off x="10207534" y="4424894"/>
            <a:ext cx="1373043" cy="786414"/>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Virtual Nodes Subnet</a:t>
            </a:r>
            <a:endParaRPr/>
          </a:p>
        </p:txBody>
      </p:sp>
      <p:sp>
        <p:nvSpPr>
          <p:cNvPr id="2578" name="Google Shape;2578;p124"/>
          <p:cNvSpPr/>
          <p:nvPr/>
        </p:nvSpPr>
        <p:spPr>
          <a:xfrm>
            <a:off x="2338984" y="5389589"/>
            <a:ext cx="1446792" cy="80937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Windows Node Pools</a:t>
            </a:r>
            <a:endParaRPr/>
          </a:p>
        </p:txBody>
      </p:sp>
      <p:sp>
        <p:nvSpPr>
          <p:cNvPr id="2579" name="Google Shape;2579;p124"/>
          <p:cNvSpPr/>
          <p:nvPr/>
        </p:nvSpPr>
        <p:spPr>
          <a:xfrm>
            <a:off x="10245542" y="5315486"/>
            <a:ext cx="1373043" cy="786414"/>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SSH Public Key</a:t>
            </a:r>
            <a:endParaRPr/>
          </a:p>
        </p:txBody>
      </p:sp>
      <p:sp>
        <p:nvSpPr>
          <p:cNvPr id="2580" name="Google Shape;2580;p124"/>
          <p:cNvSpPr/>
          <p:nvPr/>
        </p:nvSpPr>
        <p:spPr>
          <a:xfrm>
            <a:off x="10095266" y="2475720"/>
            <a:ext cx="1653758" cy="3844943"/>
          </a:xfrm>
          <a:prstGeom prst="rect">
            <a:avLst/>
          </a:prstGeom>
          <a:noFill/>
          <a:ln w="47625" cap="flat" cmpd="sng">
            <a:solidFill>
              <a:srgbClr val="224C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81" name="Google Shape;2581;p124"/>
          <p:cNvSpPr/>
          <p:nvPr/>
        </p:nvSpPr>
        <p:spPr>
          <a:xfrm>
            <a:off x="10245543" y="1320445"/>
            <a:ext cx="1373043" cy="1058581"/>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Additional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125"/>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587" name="Google Shape;2587;p125"/>
          <p:cNvSpPr/>
          <p:nvPr/>
        </p:nvSpPr>
        <p:spPr>
          <a:xfrm>
            <a:off x="217344" y="41869"/>
            <a:ext cx="3680113" cy="3411682"/>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917" b="1">
                <a:solidFill>
                  <a:schemeClr val="lt1"/>
                </a:solidFill>
                <a:latin typeface="Calibri"/>
                <a:ea typeface="Calibri"/>
                <a:cs typeface="Calibri"/>
                <a:sym typeface="Calibri"/>
              </a:rPr>
              <a:t>Section-1</a:t>
            </a:r>
            <a:endParaRPr/>
          </a:p>
          <a:p>
            <a:pPr marL="0" marR="0" lvl="0" indent="0" algn="ctr" rtl="0">
              <a:spcBef>
                <a:spcPts val="0"/>
              </a:spcBef>
              <a:spcAft>
                <a:spcPts val="0"/>
              </a:spcAft>
              <a:buNone/>
            </a:pPr>
            <a:r>
              <a:rPr lang="en-US" sz="2917">
                <a:solidFill>
                  <a:schemeClr val="lt1"/>
                </a:solidFill>
                <a:latin typeface="Calibri"/>
                <a:ea typeface="Calibri"/>
                <a:cs typeface="Calibri"/>
                <a:sym typeface="Calibri"/>
              </a:rPr>
              <a:t>Create AKS Cluster</a:t>
            </a:r>
            <a:endParaRPr/>
          </a:p>
        </p:txBody>
      </p:sp>
      <p:sp>
        <p:nvSpPr>
          <p:cNvPr id="2588" name="Google Shape;2588;p125"/>
          <p:cNvSpPr/>
          <p:nvPr/>
        </p:nvSpPr>
        <p:spPr>
          <a:xfrm>
            <a:off x="4255944" y="1714500"/>
            <a:ext cx="3680113" cy="341168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917" b="1">
                <a:solidFill>
                  <a:schemeClr val="lt1"/>
                </a:solidFill>
                <a:latin typeface="Calibri"/>
                <a:ea typeface="Calibri"/>
                <a:cs typeface="Calibri"/>
                <a:sym typeface="Calibri"/>
              </a:rPr>
              <a:t>Section-2</a:t>
            </a:r>
            <a:endParaRPr/>
          </a:p>
          <a:p>
            <a:pPr marL="0" marR="0" lvl="0" indent="0" algn="ctr" rtl="0">
              <a:spcBef>
                <a:spcPts val="0"/>
              </a:spcBef>
              <a:spcAft>
                <a:spcPts val="0"/>
              </a:spcAft>
              <a:buNone/>
            </a:pPr>
            <a:r>
              <a:rPr lang="en-US" sz="2917">
                <a:solidFill>
                  <a:schemeClr val="lt1"/>
                </a:solidFill>
                <a:latin typeface="Calibri"/>
                <a:ea typeface="Calibri"/>
                <a:cs typeface="Calibri"/>
                <a:sym typeface="Calibri"/>
              </a:rPr>
              <a:t>Create Windows, Linux User Node Pools and Virtual Nodes</a:t>
            </a:r>
            <a:endParaRPr/>
          </a:p>
        </p:txBody>
      </p:sp>
      <p:sp>
        <p:nvSpPr>
          <p:cNvPr id="2589" name="Google Shape;2589;p125"/>
          <p:cNvSpPr/>
          <p:nvPr/>
        </p:nvSpPr>
        <p:spPr>
          <a:xfrm>
            <a:off x="8294544" y="2926772"/>
            <a:ext cx="3680113" cy="3411682"/>
          </a:xfrm>
          <a:prstGeom prst="ellipse">
            <a:avLst/>
          </a:prstGeom>
          <a:solidFill>
            <a:srgbClr val="C0A5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917" b="1">
                <a:solidFill>
                  <a:schemeClr val="lt1"/>
                </a:solidFill>
                <a:latin typeface="Calibri"/>
                <a:ea typeface="Calibri"/>
                <a:cs typeface="Calibri"/>
                <a:sym typeface="Calibri"/>
              </a:rPr>
              <a:t>Section-3</a:t>
            </a:r>
            <a:endParaRPr/>
          </a:p>
          <a:p>
            <a:pPr marL="0" marR="0" lvl="0" indent="0" algn="ctr" rtl="0">
              <a:spcBef>
                <a:spcPts val="0"/>
              </a:spcBef>
              <a:spcAft>
                <a:spcPts val="0"/>
              </a:spcAft>
              <a:buNone/>
            </a:pPr>
            <a:r>
              <a:rPr lang="en-US" sz="2917">
                <a:solidFill>
                  <a:schemeClr val="lt1"/>
                </a:solidFill>
                <a:latin typeface="Calibri"/>
                <a:ea typeface="Calibri"/>
                <a:cs typeface="Calibri"/>
                <a:sym typeface="Calibri"/>
              </a:rPr>
              <a:t>Deploy Apps to all 4 node pools using Kubernetes Node Selector concept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126"/>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595" name="Google Shape;2595;p126"/>
          <p:cNvSpPr/>
          <p:nvPr/>
        </p:nvSpPr>
        <p:spPr>
          <a:xfrm>
            <a:off x="178441" y="753343"/>
            <a:ext cx="10477163" cy="5530713"/>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596" name="Google Shape;2596;p126"/>
          <p:cNvSpPr txBox="1"/>
          <p:nvPr/>
        </p:nvSpPr>
        <p:spPr>
          <a:xfrm>
            <a:off x="186615" y="714070"/>
            <a:ext cx="111377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2597" name="Google Shape;2597;p126"/>
          <p:cNvSpPr/>
          <p:nvPr/>
        </p:nvSpPr>
        <p:spPr>
          <a:xfrm>
            <a:off x="337706" y="1181685"/>
            <a:ext cx="9109363" cy="492297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598" name="Google Shape;2598;p126"/>
          <p:cNvPicPr preferRelativeResize="0"/>
          <p:nvPr/>
        </p:nvPicPr>
        <p:blipFill rotWithShape="1">
          <a:blip r:embed="rId3">
            <a:alphaModFix/>
          </a:blip>
          <a:srcRect/>
          <a:stretch/>
        </p:blipFill>
        <p:spPr>
          <a:xfrm>
            <a:off x="586605" y="800926"/>
            <a:ext cx="761519" cy="761519"/>
          </a:xfrm>
          <a:prstGeom prst="rect">
            <a:avLst/>
          </a:prstGeom>
          <a:noFill/>
          <a:ln>
            <a:noFill/>
          </a:ln>
        </p:spPr>
      </p:pic>
      <p:sp>
        <p:nvSpPr>
          <p:cNvPr id="2599" name="Google Shape;2599;p126"/>
          <p:cNvSpPr txBox="1"/>
          <p:nvPr/>
        </p:nvSpPr>
        <p:spPr>
          <a:xfrm>
            <a:off x="1216262" y="1205496"/>
            <a:ext cx="761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a:t>
            </a:r>
            <a:endParaRPr/>
          </a:p>
        </p:txBody>
      </p:sp>
      <p:sp>
        <p:nvSpPr>
          <p:cNvPr id="2600" name="Google Shape;2600;p126"/>
          <p:cNvSpPr/>
          <p:nvPr/>
        </p:nvSpPr>
        <p:spPr>
          <a:xfrm>
            <a:off x="586604" y="1635428"/>
            <a:ext cx="4305783" cy="4304709"/>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01" name="Google Shape;2601;p126"/>
          <p:cNvPicPr preferRelativeResize="0"/>
          <p:nvPr/>
        </p:nvPicPr>
        <p:blipFill rotWithShape="1">
          <a:blip r:embed="rId4">
            <a:alphaModFix/>
          </a:blip>
          <a:srcRect/>
          <a:stretch/>
        </p:blipFill>
        <p:spPr>
          <a:xfrm>
            <a:off x="645170" y="1320597"/>
            <a:ext cx="654723" cy="654723"/>
          </a:xfrm>
          <a:prstGeom prst="rect">
            <a:avLst/>
          </a:prstGeom>
          <a:noFill/>
          <a:ln>
            <a:noFill/>
          </a:ln>
        </p:spPr>
      </p:pic>
      <p:sp>
        <p:nvSpPr>
          <p:cNvPr id="2602" name="Google Shape;2602;p126"/>
          <p:cNvSpPr txBox="1"/>
          <p:nvPr/>
        </p:nvSpPr>
        <p:spPr>
          <a:xfrm>
            <a:off x="1299894" y="1627091"/>
            <a:ext cx="24927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B050"/>
                </a:solidFill>
                <a:latin typeface="Calibri"/>
                <a:ea typeface="Calibri"/>
                <a:cs typeface="Calibri"/>
                <a:sym typeface="Calibri"/>
              </a:rPr>
              <a:t>Default Subnet: 10.240.0.0/16</a:t>
            </a:r>
            <a:endParaRPr/>
          </a:p>
        </p:txBody>
      </p:sp>
      <p:pic>
        <p:nvPicPr>
          <p:cNvPr id="2603" name="Google Shape;2603;p126"/>
          <p:cNvPicPr preferRelativeResize="0"/>
          <p:nvPr/>
        </p:nvPicPr>
        <p:blipFill rotWithShape="1">
          <a:blip r:embed="rId5">
            <a:alphaModFix/>
          </a:blip>
          <a:srcRect/>
          <a:stretch/>
        </p:blipFill>
        <p:spPr>
          <a:xfrm>
            <a:off x="5769133" y="1861611"/>
            <a:ext cx="888322" cy="781608"/>
          </a:xfrm>
          <a:prstGeom prst="rect">
            <a:avLst/>
          </a:prstGeom>
          <a:noFill/>
          <a:ln>
            <a:noFill/>
          </a:ln>
        </p:spPr>
      </p:pic>
      <p:sp>
        <p:nvSpPr>
          <p:cNvPr id="2604" name="Google Shape;2604;p126"/>
          <p:cNvSpPr txBox="1"/>
          <p:nvPr/>
        </p:nvSpPr>
        <p:spPr>
          <a:xfrm>
            <a:off x="5388043" y="2711731"/>
            <a:ext cx="1807939"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Cluster Control Plane</a:t>
            </a:r>
            <a:endParaRPr/>
          </a:p>
        </p:txBody>
      </p:sp>
      <p:sp>
        <p:nvSpPr>
          <p:cNvPr id="2605" name="Google Shape;2605;p126"/>
          <p:cNvSpPr/>
          <p:nvPr/>
        </p:nvSpPr>
        <p:spPr>
          <a:xfrm>
            <a:off x="4892386" y="1638158"/>
            <a:ext cx="4305783" cy="1799225"/>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06" name="Google Shape;2606;p126"/>
          <p:cNvSpPr/>
          <p:nvPr/>
        </p:nvSpPr>
        <p:spPr>
          <a:xfrm>
            <a:off x="943462" y="2027629"/>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07" name="Google Shape;2607;p126"/>
          <p:cNvSpPr/>
          <p:nvPr/>
        </p:nvSpPr>
        <p:spPr>
          <a:xfrm>
            <a:off x="5141284" y="3768508"/>
            <a:ext cx="4056885" cy="2171628"/>
          </a:xfrm>
          <a:prstGeom prst="rect">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08" name="Google Shape;2608;p126"/>
          <p:cNvPicPr preferRelativeResize="0"/>
          <p:nvPr/>
        </p:nvPicPr>
        <p:blipFill rotWithShape="1">
          <a:blip r:embed="rId4">
            <a:alphaModFix/>
          </a:blip>
          <a:srcRect/>
          <a:stretch/>
        </p:blipFill>
        <p:spPr>
          <a:xfrm>
            <a:off x="5179900" y="3441146"/>
            <a:ext cx="654723" cy="654723"/>
          </a:xfrm>
          <a:prstGeom prst="rect">
            <a:avLst/>
          </a:prstGeom>
          <a:noFill/>
          <a:ln>
            <a:noFill/>
          </a:ln>
        </p:spPr>
      </p:pic>
      <p:sp>
        <p:nvSpPr>
          <p:cNvPr id="2609" name="Google Shape;2609;p126"/>
          <p:cNvSpPr txBox="1"/>
          <p:nvPr/>
        </p:nvSpPr>
        <p:spPr>
          <a:xfrm>
            <a:off x="5923332" y="3764264"/>
            <a:ext cx="30388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Virtual Nodes Subnet: 10.241.0.0/16</a:t>
            </a:r>
            <a:endParaRPr/>
          </a:p>
        </p:txBody>
      </p:sp>
      <p:pic>
        <p:nvPicPr>
          <p:cNvPr id="2610" name="Google Shape;2610;p126"/>
          <p:cNvPicPr preferRelativeResize="0"/>
          <p:nvPr/>
        </p:nvPicPr>
        <p:blipFill rotWithShape="1">
          <a:blip r:embed="rId6">
            <a:alphaModFix/>
          </a:blip>
          <a:srcRect/>
          <a:stretch/>
        </p:blipFill>
        <p:spPr>
          <a:xfrm>
            <a:off x="970916" y="2043282"/>
            <a:ext cx="537588" cy="537588"/>
          </a:xfrm>
          <a:prstGeom prst="rect">
            <a:avLst/>
          </a:prstGeom>
          <a:noFill/>
          <a:ln>
            <a:noFill/>
          </a:ln>
        </p:spPr>
      </p:pic>
      <p:sp>
        <p:nvSpPr>
          <p:cNvPr id="2611" name="Google Shape;2611;p126"/>
          <p:cNvSpPr txBox="1"/>
          <p:nvPr/>
        </p:nvSpPr>
        <p:spPr>
          <a:xfrm>
            <a:off x="1493100" y="1992535"/>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System Node Pool: Linux</a:t>
            </a:r>
            <a:endParaRPr/>
          </a:p>
        </p:txBody>
      </p:sp>
      <p:pic>
        <p:nvPicPr>
          <p:cNvPr id="2612" name="Google Shape;2612;p126"/>
          <p:cNvPicPr preferRelativeResize="0"/>
          <p:nvPr/>
        </p:nvPicPr>
        <p:blipFill rotWithShape="1">
          <a:blip r:embed="rId7">
            <a:alphaModFix/>
          </a:blip>
          <a:srcRect/>
          <a:stretch/>
        </p:blipFill>
        <p:spPr>
          <a:xfrm>
            <a:off x="1528791" y="2265992"/>
            <a:ext cx="796800" cy="796800"/>
          </a:xfrm>
          <a:prstGeom prst="rect">
            <a:avLst/>
          </a:prstGeom>
          <a:noFill/>
          <a:ln>
            <a:noFill/>
          </a:ln>
        </p:spPr>
      </p:pic>
      <p:pic>
        <p:nvPicPr>
          <p:cNvPr id="2613" name="Google Shape;2613;p126"/>
          <p:cNvPicPr preferRelativeResize="0"/>
          <p:nvPr/>
        </p:nvPicPr>
        <p:blipFill rotWithShape="1">
          <a:blip r:embed="rId7">
            <a:alphaModFix/>
          </a:blip>
          <a:srcRect/>
          <a:stretch/>
        </p:blipFill>
        <p:spPr>
          <a:xfrm>
            <a:off x="2411900" y="2274483"/>
            <a:ext cx="796800" cy="796800"/>
          </a:xfrm>
          <a:prstGeom prst="rect">
            <a:avLst/>
          </a:prstGeom>
          <a:noFill/>
          <a:ln>
            <a:noFill/>
          </a:ln>
        </p:spPr>
      </p:pic>
      <p:pic>
        <p:nvPicPr>
          <p:cNvPr id="2614" name="Google Shape;2614;p126"/>
          <p:cNvPicPr preferRelativeResize="0"/>
          <p:nvPr/>
        </p:nvPicPr>
        <p:blipFill rotWithShape="1">
          <a:blip r:embed="rId7">
            <a:alphaModFix/>
          </a:blip>
          <a:srcRect/>
          <a:stretch/>
        </p:blipFill>
        <p:spPr>
          <a:xfrm>
            <a:off x="3292126" y="2263271"/>
            <a:ext cx="796800" cy="796800"/>
          </a:xfrm>
          <a:prstGeom prst="rect">
            <a:avLst/>
          </a:prstGeom>
          <a:noFill/>
          <a:ln>
            <a:noFill/>
          </a:ln>
        </p:spPr>
      </p:pic>
      <p:pic>
        <p:nvPicPr>
          <p:cNvPr id="2615" name="Google Shape;2615;p126"/>
          <p:cNvPicPr preferRelativeResize="0"/>
          <p:nvPr/>
        </p:nvPicPr>
        <p:blipFill rotWithShape="1">
          <a:blip r:embed="rId8">
            <a:alphaModFix/>
          </a:blip>
          <a:srcRect/>
          <a:stretch/>
        </p:blipFill>
        <p:spPr>
          <a:xfrm>
            <a:off x="7237614" y="2492379"/>
            <a:ext cx="795305" cy="796800"/>
          </a:xfrm>
          <a:prstGeom prst="rect">
            <a:avLst/>
          </a:prstGeom>
          <a:noFill/>
          <a:ln>
            <a:noFill/>
          </a:ln>
        </p:spPr>
      </p:pic>
      <p:pic>
        <p:nvPicPr>
          <p:cNvPr id="2616" name="Google Shape;2616;p126"/>
          <p:cNvPicPr preferRelativeResize="0"/>
          <p:nvPr/>
        </p:nvPicPr>
        <p:blipFill rotWithShape="1">
          <a:blip r:embed="rId9">
            <a:alphaModFix/>
          </a:blip>
          <a:srcRect/>
          <a:stretch/>
        </p:blipFill>
        <p:spPr>
          <a:xfrm>
            <a:off x="8081146" y="2491650"/>
            <a:ext cx="795305" cy="796800"/>
          </a:xfrm>
          <a:prstGeom prst="rect">
            <a:avLst/>
          </a:prstGeom>
          <a:noFill/>
          <a:ln>
            <a:noFill/>
          </a:ln>
        </p:spPr>
      </p:pic>
      <p:pic>
        <p:nvPicPr>
          <p:cNvPr id="2617" name="Google Shape;2617;p126"/>
          <p:cNvPicPr preferRelativeResize="0"/>
          <p:nvPr/>
        </p:nvPicPr>
        <p:blipFill rotWithShape="1">
          <a:blip r:embed="rId10">
            <a:alphaModFix/>
          </a:blip>
          <a:srcRect/>
          <a:stretch/>
        </p:blipFill>
        <p:spPr>
          <a:xfrm>
            <a:off x="8100461" y="1740971"/>
            <a:ext cx="795305" cy="796800"/>
          </a:xfrm>
          <a:prstGeom prst="rect">
            <a:avLst/>
          </a:prstGeom>
          <a:noFill/>
          <a:ln>
            <a:noFill/>
          </a:ln>
        </p:spPr>
      </p:pic>
      <p:pic>
        <p:nvPicPr>
          <p:cNvPr id="2618" name="Google Shape;2618;p126"/>
          <p:cNvPicPr preferRelativeResize="0"/>
          <p:nvPr/>
        </p:nvPicPr>
        <p:blipFill rotWithShape="1">
          <a:blip r:embed="rId11">
            <a:alphaModFix/>
          </a:blip>
          <a:srcRect/>
          <a:stretch/>
        </p:blipFill>
        <p:spPr>
          <a:xfrm>
            <a:off x="7237614" y="1713078"/>
            <a:ext cx="795305" cy="796800"/>
          </a:xfrm>
          <a:prstGeom prst="rect">
            <a:avLst/>
          </a:prstGeom>
          <a:noFill/>
          <a:ln>
            <a:noFill/>
          </a:ln>
        </p:spPr>
      </p:pic>
      <p:sp>
        <p:nvSpPr>
          <p:cNvPr id="2619" name="Google Shape;2619;p126"/>
          <p:cNvSpPr/>
          <p:nvPr/>
        </p:nvSpPr>
        <p:spPr>
          <a:xfrm>
            <a:off x="5286974" y="1709829"/>
            <a:ext cx="3675186" cy="1644858"/>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20" name="Google Shape;2620;p126"/>
          <p:cNvPicPr preferRelativeResize="0"/>
          <p:nvPr/>
        </p:nvPicPr>
        <p:blipFill rotWithShape="1">
          <a:blip r:embed="rId12">
            <a:alphaModFix/>
          </a:blip>
          <a:srcRect/>
          <a:stretch/>
        </p:blipFill>
        <p:spPr>
          <a:xfrm>
            <a:off x="9642503" y="1809386"/>
            <a:ext cx="658914" cy="658914"/>
          </a:xfrm>
          <a:prstGeom prst="rect">
            <a:avLst/>
          </a:prstGeom>
          <a:noFill/>
          <a:ln>
            <a:noFill/>
          </a:ln>
        </p:spPr>
      </p:pic>
      <p:pic>
        <p:nvPicPr>
          <p:cNvPr id="2621" name="Google Shape;2621;p126"/>
          <p:cNvPicPr preferRelativeResize="0"/>
          <p:nvPr/>
        </p:nvPicPr>
        <p:blipFill rotWithShape="1">
          <a:blip r:embed="rId13">
            <a:alphaModFix/>
          </a:blip>
          <a:srcRect/>
          <a:stretch/>
        </p:blipFill>
        <p:spPr>
          <a:xfrm>
            <a:off x="9679519" y="2853506"/>
            <a:ext cx="583878" cy="583878"/>
          </a:xfrm>
          <a:prstGeom prst="rect">
            <a:avLst/>
          </a:prstGeom>
          <a:noFill/>
          <a:ln>
            <a:noFill/>
          </a:ln>
        </p:spPr>
      </p:pic>
      <p:pic>
        <p:nvPicPr>
          <p:cNvPr id="2622" name="Google Shape;2622;p126" descr="User"/>
          <p:cNvPicPr preferRelativeResize="0"/>
          <p:nvPr/>
        </p:nvPicPr>
        <p:blipFill rotWithShape="1">
          <a:blip r:embed="rId14">
            <a:alphaModFix/>
          </a:blip>
          <a:srcRect/>
          <a:stretch/>
        </p:blipFill>
        <p:spPr>
          <a:xfrm>
            <a:off x="11048899" y="3900687"/>
            <a:ext cx="762000" cy="762000"/>
          </a:xfrm>
          <a:prstGeom prst="rect">
            <a:avLst/>
          </a:prstGeom>
          <a:noFill/>
          <a:ln>
            <a:noFill/>
          </a:ln>
        </p:spPr>
      </p:pic>
      <p:pic>
        <p:nvPicPr>
          <p:cNvPr id="2623" name="Google Shape;2623;p126" descr="Cmd Terminal"/>
          <p:cNvPicPr preferRelativeResize="0"/>
          <p:nvPr/>
        </p:nvPicPr>
        <p:blipFill rotWithShape="1">
          <a:blip r:embed="rId15">
            <a:alphaModFix/>
          </a:blip>
          <a:srcRect/>
          <a:stretch/>
        </p:blipFill>
        <p:spPr>
          <a:xfrm>
            <a:off x="11055758" y="2759495"/>
            <a:ext cx="762000" cy="762000"/>
          </a:xfrm>
          <a:prstGeom prst="rect">
            <a:avLst/>
          </a:prstGeom>
          <a:noFill/>
          <a:ln>
            <a:noFill/>
          </a:ln>
        </p:spPr>
      </p:pic>
      <p:sp>
        <p:nvSpPr>
          <p:cNvPr id="2624" name="Google Shape;2624;p126"/>
          <p:cNvSpPr txBox="1"/>
          <p:nvPr/>
        </p:nvSpPr>
        <p:spPr>
          <a:xfrm>
            <a:off x="10904503" y="4568395"/>
            <a:ext cx="118454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AdminUser</a:t>
            </a:r>
            <a:endParaRPr sz="1500">
              <a:solidFill>
                <a:schemeClr val="dk1"/>
              </a:solidFill>
              <a:latin typeface="Calibri"/>
              <a:ea typeface="Calibri"/>
              <a:cs typeface="Calibri"/>
              <a:sym typeface="Calibri"/>
            </a:endParaRPr>
          </a:p>
        </p:txBody>
      </p:sp>
      <p:sp>
        <p:nvSpPr>
          <p:cNvPr id="2625" name="Google Shape;2625;p126"/>
          <p:cNvSpPr txBox="1"/>
          <p:nvPr/>
        </p:nvSpPr>
        <p:spPr>
          <a:xfrm>
            <a:off x="11050192" y="2569906"/>
            <a:ext cx="7620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kubectl</a:t>
            </a:r>
            <a:endParaRPr sz="1500">
              <a:solidFill>
                <a:schemeClr val="dk1"/>
              </a:solidFill>
              <a:latin typeface="Calibri"/>
              <a:ea typeface="Calibri"/>
              <a:cs typeface="Calibri"/>
              <a:sym typeface="Calibri"/>
            </a:endParaRPr>
          </a:p>
        </p:txBody>
      </p:sp>
      <p:sp>
        <p:nvSpPr>
          <p:cNvPr id="2626" name="Google Shape;2626;p126"/>
          <p:cNvSpPr txBox="1"/>
          <p:nvPr/>
        </p:nvSpPr>
        <p:spPr>
          <a:xfrm>
            <a:off x="9598323" y="3397983"/>
            <a:ext cx="90382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p:txBody>
      </p:sp>
      <p:sp>
        <p:nvSpPr>
          <p:cNvPr id="2627" name="Google Shape;2627;p126"/>
          <p:cNvSpPr txBox="1"/>
          <p:nvPr/>
        </p:nvSpPr>
        <p:spPr>
          <a:xfrm>
            <a:off x="9450590" y="1531218"/>
            <a:ext cx="132946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Load Balancer</a:t>
            </a:r>
            <a:endParaRPr/>
          </a:p>
        </p:txBody>
      </p:sp>
      <p:cxnSp>
        <p:nvCxnSpPr>
          <p:cNvPr id="2628" name="Google Shape;2628;p126"/>
          <p:cNvCxnSpPr>
            <a:stCxn id="2622" idx="0"/>
          </p:cNvCxnSpPr>
          <p:nvPr/>
        </p:nvCxnSpPr>
        <p:spPr>
          <a:xfrm rot="10800000" flipH="1">
            <a:off x="11429899" y="3385587"/>
            <a:ext cx="1800" cy="515100"/>
          </a:xfrm>
          <a:prstGeom prst="straightConnector1">
            <a:avLst/>
          </a:prstGeom>
          <a:noFill/>
          <a:ln w="31750" cap="flat" cmpd="sng">
            <a:solidFill>
              <a:schemeClr val="dk1"/>
            </a:solidFill>
            <a:prstDash val="solid"/>
            <a:miter lim="800000"/>
            <a:headEnd type="none" w="sm" len="sm"/>
            <a:tailEnd type="triangle" w="med" len="med"/>
          </a:ln>
        </p:spPr>
      </p:cxnSp>
      <p:cxnSp>
        <p:nvCxnSpPr>
          <p:cNvPr id="2629" name="Google Shape;2629;p126"/>
          <p:cNvCxnSpPr>
            <a:stCxn id="2623" idx="1"/>
            <a:endCxn id="2621" idx="3"/>
          </p:cNvCxnSpPr>
          <p:nvPr/>
        </p:nvCxnSpPr>
        <p:spPr>
          <a:xfrm flipH="1">
            <a:off x="10263458" y="3140495"/>
            <a:ext cx="792300" cy="5100"/>
          </a:xfrm>
          <a:prstGeom prst="straightConnector1">
            <a:avLst/>
          </a:prstGeom>
          <a:noFill/>
          <a:ln w="31750" cap="flat" cmpd="sng">
            <a:solidFill>
              <a:schemeClr val="dk1"/>
            </a:solidFill>
            <a:prstDash val="solid"/>
            <a:miter lim="800000"/>
            <a:headEnd type="none" w="sm" len="sm"/>
            <a:tailEnd type="triangle" w="med" len="med"/>
          </a:ln>
        </p:spPr>
      </p:cxnSp>
      <p:cxnSp>
        <p:nvCxnSpPr>
          <p:cNvPr id="2630" name="Google Shape;2630;p126"/>
          <p:cNvCxnSpPr>
            <a:stCxn id="2621" idx="0"/>
            <a:endCxn id="2620" idx="2"/>
          </p:cNvCxnSpPr>
          <p:nvPr/>
        </p:nvCxnSpPr>
        <p:spPr>
          <a:xfrm rot="10800000" flipH="1">
            <a:off x="9971458" y="2468306"/>
            <a:ext cx="600" cy="385200"/>
          </a:xfrm>
          <a:prstGeom prst="straightConnector1">
            <a:avLst/>
          </a:prstGeom>
          <a:noFill/>
          <a:ln w="31750" cap="flat" cmpd="sng">
            <a:solidFill>
              <a:schemeClr val="dk1"/>
            </a:solidFill>
            <a:prstDash val="solid"/>
            <a:miter lim="800000"/>
            <a:headEnd type="none" w="sm" len="sm"/>
            <a:tailEnd type="triangle" w="med" len="med"/>
          </a:ln>
        </p:spPr>
      </p:cxnSp>
      <p:cxnSp>
        <p:nvCxnSpPr>
          <p:cNvPr id="2631" name="Google Shape;2631;p126"/>
          <p:cNvCxnSpPr>
            <a:stCxn id="2620" idx="1"/>
            <a:endCxn id="2617" idx="3"/>
          </p:cNvCxnSpPr>
          <p:nvPr/>
        </p:nvCxnSpPr>
        <p:spPr>
          <a:xfrm flipH="1">
            <a:off x="8895803" y="2138843"/>
            <a:ext cx="746700" cy="600"/>
          </a:xfrm>
          <a:prstGeom prst="straightConnector1">
            <a:avLst/>
          </a:prstGeom>
          <a:noFill/>
          <a:ln w="31750" cap="flat" cmpd="sng">
            <a:solidFill>
              <a:schemeClr val="dk1"/>
            </a:solidFill>
            <a:prstDash val="solid"/>
            <a:miter lim="800000"/>
            <a:headEnd type="none" w="sm" len="sm"/>
            <a:tailEnd type="triangle" w="med" len="med"/>
          </a:ln>
        </p:spPr>
      </p:cxnSp>
      <p:sp>
        <p:nvSpPr>
          <p:cNvPr id="2632" name="Google Shape;2632;p126"/>
          <p:cNvSpPr txBox="1">
            <a:spLocks noGrp="1"/>
          </p:cNvSpPr>
          <p:nvPr>
            <p:ph type="title"/>
          </p:nvPr>
        </p:nvSpPr>
        <p:spPr>
          <a:xfrm>
            <a:off x="838200" y="-4899"/>
            <a:ext cx="10515600" cy="782634"/>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548135"/>
              </a:buClr>
              <a:buSzPct val="100000"/>
              <a:buFont typeface="Calibri"/>
              <a:buNone/>
            </a:pPr>
            <a:r>
              <a:rPr lang="en-US"/>
              <a:t>Azure AKS Cluster – </a:t>
            </a:r>
            <a:r>
              <a:rPr lang="en-US">
                <a:solidFill>
                  <a:srgbClr val="00B050"/>
                </a:solidFill>
              </a:rPr>
              <a:t>Create AKS Cluster using CLI</a:t>
            </a:r>
            <a:endParaRPr/>
          </a:p>
        </p:txBody>
      </p:sp>
      <p:cxnSp>
        <p:nvCxnSpPr>
          <p:cNvPr id="2633" name="Google Shape;2633;p126"/>
          <p:cNvCxnSpPr>
            <a:stCxn id="2603" idx="1"/>
            <a:endCxn id="2606" idx="3"/>
          </p:cNvCxnSpPr>
          <p:nvPr/>
        </p:nvCxnSpPr>
        <p:spPr>
          <a:xfrm flipH="1">
            <a:off x="4472533" y="2252415"/>
            <a:ext cx="1296600" cy="332400"/>
          </a:xfrm>
          <a:prstGeom prst="straightConnector1">
            <a:avLst/>
          </a:prstGeom>
          <a:noFill/>
          <a:ln w="25400" cap="flat" cmpd="sng">
            <a:solidFill>
              <a:schemeClr val="dk1"/>
            </a:solidFill>
            <a:prstDash val="solid"/>
            <a:miter lim="800000"/>
            <a:headEnd type="none" w="sm" len="sm"/>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127"/>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639" name="Google Shape;2639;p127"/>
          <p:cNvSpPr/>
          <p:nvPr/>
        </p:nvSpPr>
        <p:spPr>
          <a:xfrm>
            <a:off x="178441" y="753343"/>
            <a:ext cx="10477163" cy="5530713"/>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40" name="Google Shape;2640;p127"/>
          <p:cNvSpPr txBox="1"/>
          <p:nvPr/>
        </p:nvSpPr>
        <p:spPr>
          <a:xfrm>
            <a:off x="186615" y="714070"/>
            <a:ext cx="111377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2641" name="Google Shape;2641;p127"/>
          <p:cNvSpPr/>
          <p:nvPr/>
        </p:nvSpPr>
        <p:spPr>
          <a:xfrm>
            <a:off x="337706" y="1181685"/>
            <a:ext cx="9109363" cy="492297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42" name="Google Shape;2642;p127"/>
          <p:cNvPicPr preferRelativeResize="0"/>
          <p:nvPr/>
        </p:nvPicPr>
        <p:blipFill rotWithShape="1">
          <a:blip r:embed="rId3">
            <a:alphaModFix/>
          </a:blip>
          <a:srcRect/>
          <a:stretch/>
        </p:blipFill>
        <p:spPr>
          <a:xfrm>
            <a:off x="586605" y="800926"/>
            <a:ext cx="761519" cy="761519"/>
          </a:xfrm>
          <a:prstGeom prst="rect">
            <a:avLst/>
          </a:prstGeom>
          <a:noFill/>
          <a:ln>
            <a:noFill/>
          </a:ln>
        </p:spPr>
      </p:pic>
      <p:sp>
        <p:nvSpPr>
          <p:cNvPr id="2643" name="Google Shape;2643;p127"/>
          <p:cNvSpPr txBox="1"/>
          <p:nvPr/>
        </p:nvSpPr>
        <p:spPr>
          <a:xfrm>
            <a:off x="1216262" y="1205496"/>
            <a:ext cx="761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a:t>
            </a:r>
            <a:endParaRPr/>
          </a:p>
        </p:txBody>
      </p:sp>
      <p:sp>
        <p:nvSpPr>
          <p:cNvPr id="2644" name="Google Shape;2644;p127"/>
          <p:cNvSpPr/>
          <p:nvPr/>
        </p:nvSpPr>
        <p:spPr>
          <a:xfrm>
            <a:off x="586604" y="1635428"/>
            <a:ext cx="4305783" cy="4304709"/>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45" name="Google Shape;2645;p127"/>
          <p:cNvPicPr preferRelativeResize="0"/>
          <p:nvPr/>
        </p:nvPicPr>
        <p:blipFill rotWithShape="1">
          <a:blip r:embed="rId4">
            <a:alphaModFix/>
          </a:blip>
          <a:srcRect/>
          <a:stretch/>
        </p:blipFill>
        <p:spPr>
          <a:xfrm>
            <a:off x="645170" y="1320597"/>
            <a:ext cx="654723" cy="654723"/>
          </a:xfrm>
          <a:prstGeom prst="rect">
            <a:avLst/>
          </a:prstGeom>
          <a:noFill/>
          <a:ln>
            <a:noFill/>
          </a:ln>
        </p:spPr>
      </p:pic>
      <p:sp>
        <p:nvSpPr>
          <p:cNvPr id="2646" name="Google Shape;2646;p127"/>
          <p:cNvSpPr txBox="1"/>
          <p:nvPr/>
        </p:nvSpPr>
        <p:spPr>
          <a:xfrm>
            <a:off x="1299894" y="1627091"/>
            <a:ext cx="24927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B050"/>
                </a:solidFill>
                <a:latin typeface="Calibri"/>
                <a:ea typeface="Calibri"/>
                <a:cs typeface="Calibri"/>
                <a:sym typeface="Calibri"/>
              </a:rPr>
              <a:t>Default Subnet: 10.240.0.0/16</a:t>
            </a:r>
            <a:endParaRPr/>
          </a:p>
        </p:txBody>
      </p:sp>
      <p:pic>
        <p:nvPicPr>
          <p:cNvPr id="2647" name="Google Shape;2647;p127"/>
          <p:cNvPicPr preferRelativeResize="0"/>
          <p:nvPr/>
        </p:nvPicPr>
        <p:blipFill rotWithShape="1">
          <a:blip r:embed="rId5">
            <a:alphaModFix/>
          </a:blip>
          <a:srcRect/>
          <a:stretch/>
        </p:blipFill>
        <p:spPr>
          <a:xfrm>
            <a:off x="5769133" y="1861611"/>
            <a:ext cx="888322" cy="781608"/>
          </a:xfrm>
          <a:prstGeom prst="rect">
            <a:avLst/>
          </a:prstGeom>
          <a:noFill/>
          <a:ln>
            <a:noFill/>
          </a:ln>
        </p:spPr>
      </p:pic>
      <p:sp>
        <p:nvSpPr>
          <p:cNvPr id="2648" name="Google Shape;2648;p127"/>
          <p:cNvSpPr txBox="1"/>
          <p:nvPr/>
        </p:nvSpPr>
        <p:spPr>
          <a:xfrm>
            <a:off x="5388043" y="2711731"/>
            <a:ext cx="1807939"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Cluster Control Plane</a:t>
            </a:r>
            <a:endParaRPr/>
          </a:p>
        </p:txBody>
      </p:sp>
      <p:sp>
        <p:nvSpPr>
          <p:cNvPr id="2649" name="Google Shape;2649;p127"/>
          <p:cNvSpPr/>
          <p:nvPr/>
        </p:nvSpPr>
        <p:spPr>
          <a:xfrm>
            <a:off x="4892386" y="1638158"/>
            <a:ext cx="4305783" cy="1799225"/>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0" name="Google Shape;2650;p127"/>
          <p:cNvSpPr/>
          <p:nvPr/>
        </p:nvSpPr>
        <p:spPr>
          <a:xfrm>
            <a:off x="943462" y="2027629"/>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1" name="Google Shape;2651;p127"/>
          <p:cNvSpPr/>
          <p:nvPr/>
        </p:nvSpPr>
        <p:spPr>
          <a:xfrm>
            <a:off x="943462" y="328395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2" name="Google Shape;2652;p127"/>
          <p:cNvSpPr/>
          <p:nvPr/>
        </p:nvSpPr>
        <p:spPr>
          <a:xfrm>
            <a:off x="943461" y="455558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3" name="Google Shape;2653;p127"/>
          <p:cNvSpPr/>
          <p:nvPr/>
        </p:nvSpPr>
        <p:spPr>
          <a:xfrm>
            <a:off x="5141284" y="3768508"/>
            <a:ext cx="4056885" cy="2171628"/>
          </a:xfrm>
          <a:prstGeom prst="rect">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54" name="Google Shape;2654;p127"/>
          <p:cNvPicPr preferRelativeResize="0"/>
          <p:nvPr/>
        </p:nvPicPr>
        <p:blipFill rotWithShape="1">
          <a:blip r:embed="rId4">
            <a:alphaModFix/>
          </a:blip>
          <a:srcRect/>
          <a:stretch/>
        </p:blipFill>
        <p:spPr>
          <a:xfrm>
            <a:off x="5179900" y="3441146"/>
            <a:ext cx="654723" cy="654723"/>
          </a:xfrm>
          <a:prstGeom prst="rect">
            <a:avLst/>
          </a:prstGeom>
          <a:noFill/>
          <a:ln>
            <a:noFill/>
          </a:ln>
        </p:spPr>
      </p:pic>
      <p:sp>
        <p:nvSpPr>
          <p:cNvPr id="2655" name="Google Shape;2655;p127"/>
          <p:cNvSpPr txBox="1"/>
          <p:nvPr/>
        </p:nvSpPr>
        <p:spPr>
          <a:xfrm>
            <a:off x="5923332" y="3764264"/>
            <a:ext cx="30388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Virtual Nodes Subnet: 10.241.0.0/16</a:t>
            </a:r>
            <a:endParaRPr/>
          </a:p>
        </p:txBody>
      </p:sp>
      <p:sp>
        <p:nvSpPr>
          <p:cNvPr id="2656" name="Google Shape;2656;p127"/>
          <p:cNvSpPr/>
          <p:nvPr/>
        </p:nvSpPr>
        <p:spPr>
          <a:xfrm>
            <a:off x="5268284" y="4168852"/>
            <a:ext cx="3789758" cy="1632739"/>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7" name="Google Shape;2657;p127"/>
          <p:cNvSpPr txBox="1"/>
          <p:nvPr/>
        </p:nvSpPr>
        <p:spPr>
          <a:xfrm>
            <a:off x="5783363" y="4158006"/>
            <a:ext cx="274468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Container Instances - ACI</a:t>
            </a:r>
            <a:endParaRPr/>
          </a:p>
        </p:txBody>
      </p:sp>
      <p:sp>
        <p:nvSpPr>
          <p:cNvPr id="2658" name="Google Shape;2658;p127"/>
          <p:cNvSpPr/>
          <p:nvPr/>
        </p:nvSpPr>
        <p:spPr>
          <a:xfrm>
            <a:off x="6329612" y="4551062"/>
            <a:ext cx="1440747" cy="1142572"/>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659" name="Google Shape;2659;p127"/>
          <p:cNvSpPr txBox="1"/>
          <p:nvPr/>
        </p:nvSpPr>
        <p:spPr>
          <a:xfrm>
            <a:off x="6514712" y="4591706"/>
            <a:ext cx="121970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Virtual Node</a:t>
            </a:r>
            <a:endParaRPr/>
          </a:p>
        </p:txBody>
      </p:sp>
      <p:pic>
        <p:nvPicPr>
          <p:cNvPr id="2660" name="Google Shape;2660;p127"/>
          <p:cNvPicPr preferRelativeResize="0"/>
          <p:nvPr/>
        </p:nvPicPr>
        <p:blipFill rotWithShape="1">
          <a:blip r:embed="rId6">
            <a:alphaModFix/>
          </a:blip>
          <a:srcRect/>
          <a:stretch/>
        </p:blipFill>
        <p:spPr>
          <a:xfrm>
            <a:off x="970916" y="2043282"/>
            <a:ext cx="537588" cy="537588"/>
          </a:xfrm>
          <a:prstGeom prst="rect">
            <a:avLst/>
          </a:prstGeom>
          <a:noFill/>
          <a:ln>
            <a:noFill/>
          </a:ln>
        </p:spPr>
      </p:pic>
      <p:pic>
        <p:nvPicPr>
          <p:cNvPr id="2661" name="Google Shape;2661;p127"/>
          <p:cNvPicPr preferRelativeResize="0"/>
          <p:nvPr/>
        </p:nvPicPr>
        <p:blipFill rotWithShape="1">
          <a:blip r:embed="rId6">
            <a:alphaModFix/>
          </a:blip>
          <a:srcRect/>
          <a:stretch/>
        </p:blipFill>
        <p:spPr>
          <a:xfrm>
            <a:off x="952049" y="3296794"/>
            <a:ext cx="537588" cy="537588"/>
          </a:xfrm>
          <a:prstGeom prst="rect">
            <a:avLst/>
          </a:prstGeom>
          <a:noFill/>
          <a:ln>
            <a:noFill/>
          </a:ln>
        </p:spPr>
      </p:pic>
      <p:pic>
        <p:nvPicPr>
          <p:cNvPr id="2662" name="Google Shape;2662;p127"/>
          <p:cNvPicPr preferRelativeResize="0"/>
          <p:nvPr/>
        </p:nvPicPr>
        <p:blipFill rotWithShape="1">
          <a:blip r:embed="rId6">
            <a:alphaModFix/>
          </a:blip>
          <a:srcRect/>
          <a:stretch/>
        </p:blipFill>
        <p:spPr>
          <a:xfrm>
            <a:off x="969004" y="4575550"/>
            <a:ext cx="537588" cy="537588"/>
          </a:xfrm>
          <a:prstGeom prst="rect">
            <a:avLst/>
          </a:prstGeom>
          <a:noFill/>
          <a:ln>
            <a:noFill/>
          </a:ln>
        </p:spPr>
      </p:pic>
      <p:sp>
        <p:nvSpPr>
          <p:cNvPr id="2663" name="Google Shape;2663;p127"/>
          <p:cNvSpPr txBox="1"/>
          <p:nvPr/>
        </p:nvSpPr>
        <p:spPr>
          <a:xfrm>
            <a:off x="1493100" y="1992535"/>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System Node Pool: Linux</a:t>
            </a:r>
            <a:endParaRPr/>
          </a:p>
        </p:txBody>
      </p:sp>
      <p:sp>
        <p:nvSpPr>
          <p:cNvPr id="2664" name="Google Shape;2664;p127"/>
          <p:cNvSpPr txBox="1"/>
          <p:nvPr/>
        </p:nvSpPr>
        <p:spPr>
          <a:xfrm>
            <a:off x="1536396" y="326115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Linux</a:t>
            </a:r>
            <a:endParaRPr/>
          </a:p>
        </p:txBody>
      </p:sp>
      <p:sp>
        <p:nvSpPr>
          <p:cNvPr id="2665" name="Google Shape;2665;p127"/>
          <p:cNvSpPr txBox="1"/>
          <p:nvPr/>
        </p:nvSpPr>
        <p:spPr>
          <a:xfrm>
            <a:off x="1500943" y="454027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Windows</a:t>
            </a:r>
            <a:endParaRPr/>
          </a:p>
        </p:txBody>
      </p:sp>
      <p:pic>
        <p:nvPicPr>
          <p:cNvPr id="2666" name="Google Shape;2666;p127"/>
          <p:cNvPicPr preferRelativeResize="0"/>
          <p:nvPr/>
        </p:nvPicPr>
        <p:blipFill rotWithShape="1">
          <a:blip r:embed="rId7">
            <a:alphaModFix/>
          </a:blip>
          <a:srcRect/>
          <a:stretch/>
        </p:blipFill>
        <p:spPr>
          <a:xfrm>
            <a:off x="1528791" y="2265992"/>
            <a:ext cx="796800" cy="796800"/>
          </a:xfrm>
          <a:prstGeom prst="rect">
            <a:avLst/>
          </a:prstGeom>
          <a:noFill/>
          <a:ln>
            <a:noFill/>
          </a:ln>
        </p:spPr>
      </p:pic>
      <p:pic>
        <p:nvPicPr>
          <p:cNvPr id="2667" name="Google Shape;2667;p127"/>
          <p:cNvPicPr preferRelativeResize="0"/>
          <p:nvPr/>
        </p:nvPicPr>
        <p:blipFill rotWithShape="1">
          <a:blip r:embed="rId7">
            <a:alphaModFix/>
          </a:blip>
          <a:srcRect/>
          <a:stretch/>
        </p:blipFill>
        <p:spPr>
          <a:xfrm>
            <a:off x="2411900" y="2274483"/>
            <a:ext cx="796800" cy="796800"/>
          </a:xfrm>
          <a:prstGeom prst="rect">
            <a:avLst/>
          </a:prstGeom>
          <a:noFill/>
          <a:ln>
            <a:noFill/>
          </a:ln>
        </p:spPr>
      </p:pic>
      <p:pic>
        <p:nvPicPr>
          <p:cNvPr id="2668" name="Google Shape;2668;p127"/>
          <p:cNvPicPr preferRelativeResize="0"/>
          <p:nvPr/>
        </p:nvPicPr>
        <p:blipFill rotWithShape="1">
          <a:blip r:embed="rId7">
            <a:alphaModFix/>
          </a:blip>
          <a:srcRect/>
          <a:stretch/>
        </p:blipFill>
        <p:spPr>
          <a:xfrm>
            <a:off x="3292126" y="2263271"/>
            <a:ext cx="796800" cy="796800"/>
          </a:xfrm>
          <a:prstGeom prst="rect">
            <a:avLst/>
          </a:prstGeom>
          <a:noFill/>
          <a:ln>
            <a:noFill/>
          </a:ln>
        </p:spPr>
      </p:pic>
      <p:pic>
        <p:nvPicPr>
          <p:cNvPr id="2669" name="Google Shape;2669;p127"/>
          <p:cNvPicPr preferRelativeResize="0"/>
          <p:nvPr/>
        </p:nvPicPr>
        <p:blipFill rotWithShape="1">
          <a:blip r:embed="rId7">
            <a:alphaModFix/>
          </a:blip>
          <a:srcRect/>
          <a:stretch/>
        </p:blipFill>
        <p:spPr>
          <a:xfrm>
            <a:off x="1508503" y="3517814"/>
            <a:ext cx="796800" cy="796800"/>
          </a:xfrm>
          <a:prstGeom prst="rect">
            <a:avLst/>
          </a:prstGeom>
          <a:noFill/>
          <a:ln>
            <a:noFill/>
          </a:ln>
        </p:spPr>
      </p:pic>
      <p:pic>
        <p:nvPicPr>
          <p:cNvPr id="2670" name="Google Shape;2670;p127"/>
          <p:cNvPicPr preferRelativeResize="0"/>
          <p:nvPr/>
        </p:nvPicPr>
        <p:blipFill rotWithShape="1">
          <a:blip r:embed="rId7">
            <a:alphaModFix/>
          </a:blip>
          <a:srcRect/>
          <a:stretch/>
        </p:blipFill>
        <p:spPr>
          <a:xfrm>
            <a:off x="2391613" y="3526305"/>
            <a:ext cx="796800" cy="796800"/>
          </a:xfrm>
          <a:prstGeom prst="rect">
            <a:avLst/>
          </a:prstGeom>
          <a:noFill/>
          <a:ln>
            <a:noFill/>
          </a:ln>
        </p:spPr>
      </p:pic>
      <p:pic>
        <p:nvPicPr>
          <p:cNvPr id="2671" name="Google Shape;2671;p127"/>
          <p:cNvPicPr preferRelativeResize="0"/>
          <p:nvPr/>
        </p:nvPicPr>
        <p:blipFill rotWithShape="1">
          <a:blip r:embed="rId7">
            <a:alphaModFix/>
          </a:blip>
          <a:srcRect/>
          <a:stretch/>
        </p:blipFill>
        <p:spPr>
          <a:xfrm>
            <a:off x="3271838" y="3515093"/>
            <a:ext cx="796800" cy="796800"/>
          </a:xfrm>
          <a:prstGeom prst="rect">
            <a:avLst/>
          </a:prstGeom>
          <a:noFill/>
          <a:ln>
            <a:noFill/>
          </a:ln>
        </p:spPr>
      </p:pic>
      <p:pic>
        <p:nvPicPr>
          <p:cNvPr id="2672" name="Google Shape;2672;p127"/>
          <p:cNvPicPr preferRelativeResize="0"/>
          <p:nvPr/>
        </p:nvPicPr>
        <p:blipFill rotWithShape="1">
          <a:blip r:embed="rId7">
            <a:alphaModFix/>
          </a:blip>
          <a:srcRect/>
          <a:stretch/>
        </p:blipFill>
        <p:spPr>
          <a:xfrm>
            <a:off x="1497578" y="4789754"/>
            <a:ext cx="796800" cy="796800"/>
          </a:xfrm>
          <a:prstGeom prst="rect">
            <a:avLst/>
          </a:prstGeom>
          <a:noFill/>
          <a:ln>
            <a:noFill/>
          </a:ln>
        </p:spPr>
      </p:pic>
      <p:pic>
        <p:nvPicPr>
          <p:cNvPr id="2673" name="Google Shape;2673;p127"/>
          <p:cNvPicPr preferRelativeResize="0"/>
          <p:nvPr/>
        </p:nvPicPr>
        <p:blipFill rotWithShape="1">
          <a:blip r:embed="rId7">
            <a:alphaModFix/>
          </a:blip>
          <a:srcRect/>
          <a:stretch/>
        </p:blipFill>
        <p:spPr>
          <a:xfrm>
            <a:off x="2380687" y="4798245"/>
            <a:ext cx="796800" cy="796800"/>
          </a:xfrm>
          <a:prstGeom prst="rect">
            <a:avLst/>
          </a:prstGeom>
          <a:noFill/>
          <a:ln>
            <a:noFill/>
          </a:ln>
        </p:spPr>
      </p:pic>
      <p:pic>
        <p:nvPicPr>
          <p:cNvPr id="2674" name="Google Shape;2674;p127"/>
          <p:cNvPicPr preferRelativeResize="0"/>
          <p:nvPr/>
        </p:nvPicPr>
        <p:blipFill rotWithShape="1">
          <a:blip r:embed="rId7">
            <a:alphaModFix/>
          </a:blip>
          <a:srcRect/>
          <a:stretch/>
        </p:blipFill>
        <p:spPr>
          <a:xfrm>
            <a:off x="3260913" y="4787033"/>
            <a:ext cx="796800" cy="796800"/>
          </a:xfrm>
          <a:prstGeom prst="rect">
            <a:avLst/>
          </a:prstGeom>
          <a:noFill/>
          <a:ln>
            <a:noFill/>
          </a:ln>
        </p:spPr>
      </p:pic>
      <p:pic>
        <p:nvPicPr>
          <p:cNvPr id="2675" name="Google Shape;2675;p127"/>
          <p:cNvPicPr preferRelativeResize="0"/>
          <p:nvPr/>
        </p:nvPicPr>
        <p:blipFill rotWithShape="1">
          <a:blip r:embed="rId8">
            <a:alphaModFix/>
          </a:blip>
          <a:srcRect/>
          <a:stretch/>
        </p:blipFill>
        <p:spPr>
          <a:xfrm>
            <a:off x="5286974" y="4209594"/>
            <a:ext cx="496388" cy="496388"/>
          </a:xfrm>
          <a:prstGeom prst="rect">
            <a:avLst/>
          </a:prstGeom>
          <a:noFill/>
          <a:ln>
            <a:noFill/>
          </a:ln>
        </p:spPr>
      </p:pic>
      <p:pic>
        <p:nvPicPr>
          <p:cNvPr id="2676" name="Google Shape;2676;p127"/>
          <p:cNvPicPr preferRelativeResize="0"/>
          <p:nvPr/>
        </p:nvPicPr>
        <p:blipFill rotWithShape="1">
          <a:blip r:embed="rId7">
            <a:alphaModFix/>
          </a:blip>
          <a:srcRect/>
          <a:stretch/>
        </p:blipFill>
        <p:spPr>
          <a:xfrm>
            <a:off x="6637511" y="4810374"/>
            <a:ext cx="796800" cy="796800"/>
          </a:xfrm>
          <a:prstGeom prst="rect">
            <a:avLst/>
          </a:prstGeom>
          <a:noFill/>
          <a:ln>
            <a:noFill/>
          </a:ln>
        </p:spPr>
      </p:pic>
      <p:pic>
        <p:nvPicPr>
          <p:cNvPr id="2677" name="Google Shape;2677;p127"/>
          <p:cNvPicPr preferRelativeResize="0"/>
          <p:nvPr/>
        </p:nvPicPr>
        <p:blipFill rotWithShape="1">
          <a:blip r:embed="rId9">
            <a:alphaModFix/>
          </a:blip>
          <a:srcRect/>
          <a:stretch/>
        </p:blipFill>
        <p:spPr>
          <a:xfrm>
            <a:off x="7237614" y="2492379"/>
            <a:ext cx="795305" cy="796800"/>
          </a:xfrm>
          <a:prstGeom prst="rect">
            <a:avLst/>
          </a:prstGeom>
          <a:noFill/>
          <a:ln>
            <a:noFill/>
          </a:ln>
        </p:spPr>
      </p:pic>
      <p:pic>
        <p:nvPicPr>
          <p:cNvPr id="2678" name="Google Shape;2678;p127"/>
          <p:cNvPicPr preferRelativeResize="0"/>
          <p:nvPr/>
        </p:nvPicPr>
        <p:blipFill rotWithShape="1">
          <a:blip r:embed="rId10">
            <a:alphaModFix/>
          </a:blip>
          <a:srcRect/>
          <a:stretch/>
        </p:blipFill>
        <p:spPr>
          <a:xfrm>
            <a:off x="8081146" y="2491650"/>
            <a:ext cx="795305" cy="796800"/>
          </a:xfrm>
          <a:prstGeom prst="rect">
            <a:avLst/>
          </a:prstGeom>
          <a:noFill/>
          <a:ln>
            <a:noFill/>
          </a:ln>
        </p:spPr>
      </p:pic>
      <p:pic>
        <p:nvPicPr>
          <p:cNvPr id="2679" name="Google Shape;2679;p127"/>
          <p:cNvPicPr preferRelativeResize="0"/>
          <p:nvPr/>
        </p:nvPicPr>
        <p:blipFill rotWithShape="1">
          <a:blip r:embed="rId11">
            <a:alphaModFix/>
          </a:blip>
          <a:srcRect/>
          <a:stretch/>
        </p:blipFill>
        <p:spPr>
          <a:xfrm>
            <a:off x="8100461" y="1740971"/>
            <a:ext cx="795305" cy="796800"/>
          </a:xfrm>
          <a:prstGeom prst="rect">
            <a:avLst/>
          </a:prstGeom>
          <a:noFill/>
          <a:ln>
            <a:noFill/>
          </a:ln>
        </p:spPr>
      </p:pic>
      <p:pic>
        <p:nvPicPr>
          <p:cNvPr id="2680" name="Google Shape;2680;p127"/>
          <p:cNvPicPr preferRelativeResize="0"/>
          <p:nvPr/>
        </p:nvPicPr>
        <p:blipFill rotWithShape="1">
          <a:blip r:embed="rId12">
            <a:alphaModFix/>
          </a:blip>
          <a:srcRect/>
          <a:stretch/>
        </p:blipFill>
        <p:spPr>
          <a:xfrm>
            <a:off x="7237614" y="1713078"/>
            <a:ext cx="795305" cy="796800"/>
          </a:xfrm>
          <a:prstGeom prst="rect">
            <a:avLst/>
          </a:prstGeom>
          <a:noFill/>
          <a:ln>
            <a:noFill/>
          </a:ln>
        </p:spPr>
      </p:pic>
      <p:sp>
        <p:nvSpPr>
          <p:cNvPr id="2681" name="Google Shape;2681;p127"/>
          <p:cNvSpPr/>
          <p:nvPr/>
        </p:nvSpPr>
        <p:spPr>
          <a:xfrm>
            <a:off x="5286974" y="1709829"/>
            <a:ext cx="3675186" cy="1644858"/>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682" name="Google Shape;2682;p127"/>
          <p:cNvPicPr preferRelativeResize="0"/>
          <p:nvPr/>
        </p:nvPicPr>
        <p:blipFill rotWithShape="1">
          <a:blip r:embed="rId13">
            <a:alphaModFix/>
          </a:blip>
          <a:srcRect/>
          <a:stretch/>
        </p:blipFill>
        <p:spPr>
          <a:xfrm>
            <a:off x="9642503" y="1809386"/>
            <a:ext cx="658914" cy="658914"/>
          </a:xfrm>
          <a:prstGeom prst="rect">
            <a:avLst/>
          </a:prstGeom>
          <a:noFill/>
          <a:ln>
            <a:noFill/>
          </a:ln>
        </p:spPr>
      </p:pic>
      <p:pic>
        <p:nvPicPr>
          <p:cNvPr id="2683" name="Google Shape;2683;p127"/>
          <p:cNvPicPr preferRelativeResize="0"/>
          <p:nvPr/>
        </p:nvPicPr>
        <p:blipFill rotWithShape="1">
          <a:blip r:embed="rId14">
            <a:alphaModFix/>
          </a:blip>
          <a:srcRect/>
          <a:stretch/>
        </p:blipFill>
        <p:spPr>
          <a:xfrm>
            <a:off x="9679519" y="2853506"/>
            <a:ext cx="583878" cy="583878"/>
          </a:xfrm>
          <a:prstGeom prst="rect">
            <a:avLst/>
          </a:prstGeom>
          <a:noFill/>
          <a:ln>
            <a:noFill/>
          </a:ln>
        </p:spPr>
      </p:pic>
      <p:pic>
        <p:nvPicPr>
          <p:cNvPr id="2684" name="Google Shape;2684;p127" descr="User"/>
          <p:cNvPicPr preferRelativeResize="0"/>
          <p:nvPr/>
        </p:nvPicPr>
        <p:blipFill rotWithShape="1">
          <a:blip r:embed="rId15">
            <a:alphaModFix/>
          </a:blip>
          <a:srcRect/>
          <a:stretch/>
        </p:blipFill>
        <p:spPr>
          <a:xfrm>
            <a:off x="11048899" y="3900687"/>
            <a:ext cx="762000" cy="762000"/>
          </a:xfrm>
          <a:prstGeom prst="rect">
            <a:avLst/>
          </a:prstGeom>
          <a:noFill/>
          <a:ln>
            <a:noFill/>
          </a:ln>
        </p:spPr>
      </p:pic>
      <p:pic>
        <p:nvPicPr>
          <p:cNvPr id="2685" name="Google Shape;2685;p127" descr="Cmd Terminal"/>
          <p:cNvPicPr preferRelativeResize="0"/>
          <p:nvPr/>
        </p:nvPicPr>
        <p:blipFill rotWithShape="1">
          <a:blip r:embed="rId16">
            <a:alphaModFix/>
          </a:blip>
          <a:srcRect/>
          <a:stretch/>
        </p:blipFill>
        <p:spPr>
          <a:xfrm>
            <a:off x="11055758" y="2759495"/>
            <a:ext cx="762000" cy="762000"/>
          </a:xfrm>
          <a:prstGeom prst="rect">
            <a:avLst/>
          </a:prstGeom>
          <a:noFill/>
          <a:ln>
            <a:noFill/>
          </a:ln>
        </p:spPr>
      </p:pic>
      <p:sp>
        <p:nvSpPr>
          <p:cNvPr id="2686" name="Google Shape;2686;p127"/>
          <p:cNvSpPr txBox="1"/>
          <p:nvPr/>
        </p:nvSpPr>
        <p:spPr>
          <a:xfrm>
            <a:off x="10904503" y="4568395"/>
            <a:ext cx="118454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AdminUser</a:t>
            </a:r>
            <a:endParaRPr sz="1500">
              <a:solidFill>
                <a:schemeClr val="dk1"/>
              </a:solidFill>
              <a:latin typeface="Calibri"/>
              <a:ea typeface="Calibri"/>
              <a:cs typeface="Calibri"/>
              <a:sym typeface="Calibri"/>
            </a:endParaRPr>
          </a:p>
        </p:txBody>
      </p:sp>
      <p:sp>
        <p:nvSpPr>
          <p:cNvPr id="2687" name="Google Shape;2687;p127"/>
          <p:cNvSpPr txBox="1"/>
          <p:nvPr/>
        </p:nvSpPr>
        <p:spPr>
          <a:xfrm>
            <a:off x="11050192" y="2569906"/>
            <a:ext cx="7620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kubectl</a:t>
            </a:r>
            <a:endParaRPr sz="1500">
              <a:solidFill>
                <a:schemeClr val="dk1"/>
              </a:solidFill>
              <a:latin typeface="Calibri"/>
              <a:ea typeface="Calibri"/>
              <a:cs typeface="Calibri"/>
              <a:sym typeface="Calibri"/>
            </a:endParaRPr>
          </a:p>
        </p:txBody>
      </p:sp>
      <p:sp>
        <p:nvSpPr>
          <p:cNvPr id="2688" name="Google Shape;2688;p127"/>
          <p:cNvSpPr txBox="1"/>
          <p:nvPr/>
        </p:nvSpPr>
        <p:spPr>
          <a:xfrm>
            <a:off x="9598323" y="3397983"/>
            <a:ext cx="90382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p:txBody>
      </p:sp>
      <p:sp>
        <p:nvSpPr>
          <p:cNvPr id="2689" name="Google Shape;2689;p127"/>
          <p:cNvSpPr txBox="1"/>
          <p:nvPr/>
        </p:nvSpPr>
        <p:spPr>
          <a:xfrm>
            <a:off x="9450590" y="1531218"/>
            <a:ext cx="132946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Load Balancer</a:t>
            </a:r>
            <a:endParaRPr/>
          </a:p>
        </p:txBody>
      </p:sp>
      <p:cxnSp>
        <p:nvCxnSpPr>
          <p:cNvPr id="2690" name="Google Shape;2690;p127"/>
          <p:cNvCxnSpPr>
            <a:stCxn id="2684" idx="0"/>
          </p:cNvCxnSpPr>
          <p:nvPr/>
        </p:nvCxnSpPr>
        <p:spPr>
          <a:xfrm rot="10800000" flipH="1">
            <a:off x="11429899" y="3385587"/>
            <a:ext cx="1800" cy="515100"/>
          </a:xfrm>
          <a:prstGeom prst="straightConnector1">
            <a:avLst/>
          </a:prstGeom>
          <a:noFill/>
          <a:ln w="31750" cap="flat" cmpd="sng">
            <a:solidFill>
              <a:schemeClr val="dk1"/>
            </a:solidFill>
            <a:prstDash val="solid"/>
            <a:miter lim="800000"/>
            <a:headEnd type="none" w="sm" len="sm"/>
            <a:tailEnd type="triangle" w="med" len="med"/>
          </a:ln>
        </p:spPr>
      </p:cxnSp>
      <p:cxnSp>
        <p:nvCxnSpPr>
          <p:cNvPr id="2691" name="Google Shape;2691;p127"/>
          <p:cNvCxnSpPr>
            <a:stCxn id="2685" idx="1"/>
            <a:endCxn id="2683" idx="3"/>
          </p:cNvCxnSpPr>
          <p:nvPr/>
        </p:nvCxnSpPr>
        <p:spPr>
          <a:xfrm flipH="1">
            <a:off x="10263458" y="3140495"/>
            <a:ext cx="792300" cy="5100"/>
          </a:xfrm>
          <a:prstGeom prst="straightConnector1">
            <a:avLst/>
          </a:prstGeom>
          <a:noFill/>
          <a:ln w="31750" cap="flat" cmpd="sng">
            <a:solidFill>
              <a:schemeClr val="dk1"/>
            </a:solidFill>
            <a:prstDash val="solid"/>
            <a:miter lim="800000"/>
            <a:headEnd type="none" w="sm" len="sm"/>
            <a:tailEnd type="triangle" w="med" len="med"/>
          </a:ln>
        </p:spPr>
      </p:cxnSp>
      <p:cxnSp>
        <p:nvCxnSpPr>
          <p:cNvPr id="2692" name="Google Shape;2692;p127"/>
          <p:cNvCxnSpPr>
            <a:stCxn id="2683" idx="0"/>
            <a:endCxn id="2682" idx="2"/>
          </p:cNvCxnSpPr>
          <p:nvPr/>
        </p:nvCxnSpPr>
        <p:spPr>
          <a:xfrm rot="10800000" flipH="1">
            <a:off x="9971458" y="2468306"/>
            <a:ext cx="600" cy="385200"/>
          </a:xfrm>
          <a:prstGeom prst="straightConnector1">
            <a:avLst/>
          </a:prstGeom>
          <a:noFill/>
          <a:ln w="31750" cap="flat" cmpd="sng">
            <a:solidFill>
              <a:schemeClr val="dk1"/>
            </a:solidFill>
            <a:prstDash val="solid"/>
            <a:miter lim="800000"/>
            <a:headEnd type="none" w="sm" len="sm"/>
            <a:tailEnd type="triangle" w="med" len="med"/>
          </a:ln>
        </p:spPr>
      </p:cxnSp>
      <p:cxnSp>
        <p:nvCxnSpPr>
          <p:cNvPr id="2693" name="Google Shape;2693;p127"/>
          <p:cNvCxnSpPr>
            <a:stCxn id="2682" idx="1"/>
            <a:endCxn id="2679" idx="3"/>
          </p:cNvCxnSpPr>
          <p:nvPr/>
        </p:nvCxnSpPr>
        <p:spPr>
          <a:xfrm flipH="1">
            <a:off x="8895803" y="2138843"/>
            <a:ext cx="746700" cy="600"/>
          </a:xfrm>
          <a:prstGeom prst="straightConnector1">
            <a:avLst/>
          </a:prstGeom>
          <a:noFill/>
          <a:ln w="31750" cap="flat" cmpd="sng">
            <a:solidFill>
              <a:schemeClr val="dk1"/>
            </a:solidFill>
            <a:prstDash val="solid"/>
            <a:miter lim="800000"/>
            <a:headEnd type="none" w="sm" len="sm"/>
            <a:tailEnd type="triangle" w="med" len="med"/>
          </a:ln>
        </p:spPr>
      </p:cxnSp>
      <p:sp>
        <p:nvSpPr>
          <p:cNvPr id="2694" name="Google Shape;2694;p127"/>
          <p:cNvSpPr txBox="1">
            <a:spLocks noGrp="1"/>
          </p:cNvSpPr>
          <p:nvPr>
            <p:ph type="title"/>
          </p:nvPr>
        </p:nvSpPr>
        <p:spPr>
          <a:xfrm>
            <a:off x="-69272" y="-4899"/>
            <a:ext cx="12347863" cy="782634"/>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548135"/>
              </a:buClr>
              <a:buSzPct val="100000"/>
              <a:buFont typeface="Calibri"/>
              <a:buNone/>
            </a:pPr>
            <a:r>
              <a:rPr lang="en-US"/>
              <a:t>Azure AKS Cluster – </a:t>
            </a:r>
            <a:r>
              <a:rPr lang="en-US">
                <a:solidFill>
                  <a:srgbClr val="00B050"/>
                </a:solidFill>
              </a:rPr>
              <a:t>Node Pools (Linux, Windows, Virtual)</a:t>
            </a:r>
            <a:endParaRPr/>
          </a:p>
        </p:txBody>
      </p:sp>
      <p:cxnSp>
        <p:nvCxnSpPr>
          <p:cNvPr id="2695" name="Google Shape;2695;p127"/>
          <p:cNvCxnSpPr>
            <a:stCxn id="2647" idx="1"/>
            <a:endCxn id="2650" idx="3"/>
          </p:cNvCxnSpPr>
          <p:nvPr/>
        </p:nvCxnSpPr>
        <p:spPr>
          <a:xfrm flipH="1">
            <a:off x="4472533" y="2252415"/>
            <a:ext cx="1296600" cy="332400"/>
          </a:xfrm>
          <a:prstGeom prst="straightConnector1">
            <a:avLst/>
          </a:prstGeom>
          <a:noFill/>
          <a:ln w="25400" cap="flat" cmpd="sng">
            <a:solidFill>
              <a:schemeClr val="dk1"/>
            </a:solidFill>
            <a:prstDash val="solid"/>
            <a:miter lim="800000"/>
            <a:headEnd type="none" w="sm" len="sm"/>
            <a:tailEnd type="triangle" w="med" len="med"/>
          </a:ln>
        </p:spPr>
      </p:cxnSp>
      <p:cxnSp>
        <p:nvCxnSpPr>
          <p:cNvPr id="2696" name="Google Shape;2696;p127"/>
          <p:cNvCxnSpPr>
            <a:stCxn id="2647" idx="1"/>
            <a:endCxn id="2651" idx="3"/>
          </p:cNvCxnSpPr>
          <p:nvPr/>
        </p:nvCxnSpPr>
        <p:spPr>
          <a:xfrm flipH="1">
            <a:off x="4472533" y="2252415"/>
            <a:ext cx="1296600" cy="1588800"/>
          </a:xfrm>
          <a:prstGeom prst="straightConnector1">
            <a:avLst/>
          </a:prstGeom>
          <a:noFill/>
          <a:ln w="25400" cap="flat" cmpd="sng">
            <a:solidFill>
              <a:schemeClr val="dk1"/>
            </a:solidFill>
            <a:prstDash val="solid"/>
            <a:miter lim="800000"/>
            <a:headEnd type="none" w="sm" len="sm"/>
            <a:tailEnd type="triangle" w="med" len="med"/>
          </a:ln>
        </p:spPr>
      </p:cxnSp>
      <p:cxnSp>
        <p:nvCxnSpPr>
          <p:cNvPr id="2697" name="Google Shape;2697;p127"/>
          <p:cNvCxnSpPr>
            <a:stCxn id="2647" idx="1"/>
            <a:endCxn id="2652" idx="3"/>
          </p:cNvCxnSpPr>
          <p:nvPr/>
        </p:nvCxnSpPr>
        <p:spPr>
          <a:xfrm flipH="1">
            <a:off x="4472533" y="2252415"/>
            <a:ext cx="1296600" cy="2860200"/>
          </a:xfrm>
          <a:prstGeom prst="straightConnector1">
            <a:avLst/>
          </a:prstGeom>
          <a:noFill/>
          <a:ln w="25400" cap="flat" cmpd="sng">
            <a:solidFill>
              <a:schemeClr val="dk1"/>
            </a:solidFill>
            <a:prstDash val="solid"/>
            <a:miter lim="800000"/>
            <a:headEnd type="none" w="sm" len="sm"/>
            <a:tailEnd type="triangle" w="med" len="med"/>
          </a:ln>
        </p:spPr>
      </p:cxnSp>
      <p:cxnSp>
        <p:nvCxnSpPr>
          <p:cNvPr id="2698" name="Google Shape;2698;p127"/>
          <p:cNvCxnSpPr>
            <a:stCxn id="2647" idx="1"/>
            <a:endCxn id="2658" idx="0"/>
          </p:cNvCxnSpPr>
          <p:nvPr/>
        </p:nvCxnSpPr>
        <p:spPr>
          <a:xfrm>
            <a:off x="5769133" y="2252415"/>
            <a:ext cx="1281000" cy="2298600"/>
          </a:xfrm>
          <a:prstGeom prst="straightConnector1">
            <a:avLst/>
          </a:prstGeom>
          <a:noFill/>
          <a:ln w="25400" cap="flat" cmpd="sng">
            <a:solidFill>
              <a:schemeClr val="dk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C5275-001E-29AE-E70E-E096AAA56ABF}"/>
              </a:ext>
            </a:extLst>
          </p:cNvPr>
          <p:cNvSpPr>
            <a:spLocks noGrp="1"/>
          </p:cNvSpPr>
          <p:nvPr>
            <p:ph type="body" idx="1"/>
          </p:nvPr>
        </p:nvSpPr>
        <p:spPr>
          <a:xfrm>
            <a:off x="7104992" y="356393"/>
            <a:ext cx="4984531" cy="732604"/>
          </a:xfrm>
        </p:spPr>
        <p:txBody>
          <a:bodyPr/>
          <a:lstStyle/>
          <a:p>
            <a:r>
              <a:rPr lang="en-US" dirty="0"/>
              <a:t>PAAS </a:t>
            </a:r>
            <a:r>
              <a:rPr lang="en-US" dirty="0" err="1"/>
              <a:t>ARchitecture</a:t>
            </a:r>
            <a:endParaRPr lang="en-IN" dirty="0"/>
          </a:p>
        </p:txBody>
      </p:sp>
      <p:sp>
        <p:nvSpPr>
          <p:cNvPr id="3" name="Title 2">
            <a:extLst>
              <a:ext uri="{FF2B5EF4-FFF2-40B4-BE49-F238E27FC236}">
                <a16:creationId xmlns:a16="http://schemas.microsoft.com/office/drawing/2014/main" id="{02B916B1-C4A6-B644-D098-F520BD40A67B}"/>
              </a:ext>
            </a:extLst>
          </p:cNvPr>
          <p:cNvSpPr>
            <a:spLocks noGrp="1"/>
          </p:cNvSpPr>
          <p:nvPr>
            <p:ph type="title"/>
          </p:nvPr>
        </p:nvSpPr>
        <p:spPr/>
        <p:txBody>
          <a:bodyPr/>
          <a:lstStyle/>
          <a:p>
            <a:r>
              <a:rPr lang="en-US" dirty="0"/>
              <a:t>IAAS Architecture</a:t>
            </a:r>
            <a:endParaRPr lang="en-IN" dirty="0"/>
          </a:p>
        </p:txBody>
      </p:sp>
      <p:pic>
        <p:nvPicPr>
          <p:cNvPr id="3074" name="Picture 2" descr="Highly available network architecture for Azure N-tier applications">
            <a:extLst>
              <a:ext uri="{FF2B5EF4-FFF2-40B4-BE49-F238E27FC236}">
                <a16:creationId xmlns:a16="http://schemas.microsoft.com/office/drawing/2014/main" id="{A8534E80-7A6C-AAD3-81A9-645089178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98" y="1368215"/>
            <a:ext cx="6034508" cy="44229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0BCEA91-5F45-E3EF-3DBE-80E5CADF2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222" y="1368215"/>
            <a:ext cx="5285280" cy="31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4061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12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704" name="Google Shape;2704;p128"/>
          <p:cNvSpPr/>
          <p:nvPr/>
        </p:nvSpPr>
        <p:spPr>
          <a:xfrm>
            <a:off x="178441" y="41869"/>
            <a:ext cx="10477163" cy="6242187"/>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05" name="Google Shape;2705;p128"/>
          <p:cNvSpPr txBox="1"/>
          <p:nvPr/>
        </p:nvSpPr>
        <p:spPr>
          <a:xfrm>
            <a:off x="9593653" y="21066"/>
            <a:ext cx="111377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2706" name="Google Shape;2706;p128"/>
          <p:cNvSpPr/>
          <p:nvPr/>
        </p:nvSpPr>
        <p:spPr>
          <a:xfrm>
            <a:off x="337706" y="349646"/>
            <a:ext cx="7212521" cy="575501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707" name="Google Shape;2707;p128"/>
          <p:cNvPicPr preferRelativeResize="0"/>
          <p:nvPr/>
        </p:nvPicPr>
        <p:blipFill rotWithShape="1">
          <a:blip r:embed="rId3">
            <a:alphaModFix/>
          </a:blip>
          <a:srcRect/>
          <a:stretch/>
        </p:blipFill>
        <p:spPr>
          <a:xfrm>
            <a:off x="253539" y="-85782"/>
            <a:ext cx="761519" cy="890225"/>
          </a:xfrm>
          <a:prstGeom prst="rect">
            <a:avLst/>
          </a:prstGeom>
          <a:noFill/>
          <a:ln>
            <a:noFill/>
          </a:ln>
        </p:spPr>
      </p:pic>
      <p:sp>
        <p:nvSpPr>
          <p:cNvPr id="2708" name="Google Shape;2708;p128"/>
          <p:cNvSpPr txBox="1"/>
          <p:nvPr/>
        </p:nvSpPr>
        <p:spPr>
          <a:xfrm>
            <a:off x="952049" y="325151"/>
            <a:ext cx="761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a:t>
            </a:r>
            <a:endParaRPr/>
          </a:p>
        </p:txBody>
      </p:sp>
      <p:sp>
        <p:nvSpPr>
          <p:cNvPr id="2709" name="Google Shape;2709;p128"/>
          <p:cNvSpPr/>
          <p:nvPr/>
        </p:nvSpPr>
        <p:spPr>
          <a:xfrm>
            <a:off x="586604" y="623456"/>
            <a:ext cx="4305783" cy="3909344"/>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710" name="Google Shape;2710;p128"/>
          <p:cNvPicPr preferRelativeResize="0"/>
          <p:nvPr/>
        </p:nvPicPr>
        <p:blipFill rotWithShape="1">
          <a:blip r:embed="rId4">
            <a:alphaModFix/>
          </a:blip>
          <a:srcRect/>
          <a:stretch/>
        </p:blipFill>
        <p:spPr>
          <a:xfrm>
            <a:off x="4219233" y="296094"/>
            <a:ext cx="654723" cy="654723"/>
          </a:xfrm>
          <a:prstGeom prst="rect">
            <a:avLst/>
          </a:prstGeom>
          <a:noFill/>
          <a:ln>
            <a:noFill/>
          </a:ln>
        </p:spPr>
      </p:pic>
      <p:sp>
        <p:nvSpPr>
          <p:cNvPr id="2711" name="Google Shape;2711;p128"/>
          <p:cNvSpPr txBox="1"/>
          <p:nvPr/>
        </p:nvSpPr>
        <p:spPr>
          <a:xfrm>
            <a:off x="1215429" y="596006"/>
            <a:ext cx="24927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B050"/>
                </a:solidFill>
                <a:latin typeface="Calibri"/>
                <a:ea typeface="Calibri"/>
                <a:cs typeface="Calibri"/>
                <a:sym typeface="Calibri"/>
              </a:rPr>
              <a:t>Default Subnet: 10.240.0.0/16</a:t>
            </a:r>
            <a:endParaRPr/>
          </a:p>
        </p:txBody>
      </p:sp>
      <p:pic>
        <p:nvPicPr>
          <p:cNvPr id="2712" name="Google Shape;2712;p128"/>
          <p:cNvPicPr preferRelativeResize="0"/>
          <p:nvPr/>
        </p:nvPicPr>
        <p:blipFill rotWithShape="1">
          <a:blip r:embed="rId5">
            <a:alphaModFix/>
          </a:blip>
          <a:srcRect/>
          <a:stretch/>
        </p:blipFill>
        <p:spPr>
          <a:xfrm>
            <a:off x="5115834" y="754915"/>
            <a:ext cx="520287" cy="457784"/>
          </a:xfrm>
          <a:prstGeom prst="rect">
            <a:avLst/>
          </a:prstGeom>
          <a:noFill/>
          <a:ln>
            <a:noFill/>
          </a:ln>
        </p:spPr>
      </p:pic>
      <p:sp>
        <p:nvSpPr>
          <p:cNvPr id="2713" name="Google Shape;2713;p128"/>
          <p:cNvSpPr txBox="1"/>
          <p:nvPr/>
        </p:nvSpPr>
        <p:spPr>
          <a:xfrm>
            <a:off x="5366345" y="699498"/>
            <a:ext cx="1777092" cy="4515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67">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167">
                <a:solidFill>
                  <a:schemeClr val="dk1"/>
                </a:solidFill>
                <a:latin typeface="Calibri"/>
                <a:ea typeface="Calibri"/>
                <a:cs typeface="Calibri"/>
                <a:sym typeface="Calibri"/>
              </a:rPr>
              <a:t>Cluster Control Plane</a:t>
            </a:r>
            <a:endParaRPr/>
          </a:p>
        </p:txBody>
      </p:sp>
      <p:sp>
        <p:nvSpPr>
          <p:cNvPr id="2714" name="Google Shape;2714;p128"/>
          <p:cNvSpPr/>
          <p:nvPr/>
        </p:nvSpPr>
        <p:spPr>
          <a:xfrm>
            <a:off x="4917743" y="622314"/>
            <a:ext cx="2268983" cy="654724"/>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15" name="Google Shape;2715;p128"/>
          <p:cNvSpPr/>
          <p:nvPr/>
        </p:nvSpPr>
        <p:spPr>
          <a:xfrm>
            <a:off x="919858" y="907773"/>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16" name="Google Shape;2716;p128"/>
          <p:cNvSpPr/>
          <p:nvPr/>
        </p:nvSpPr>
        <p:spPr>
          <a:xfrm>
            <a:off x="919858" y="210348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17" name="Google Shape;2717;p128"/>
          <p:cNvSpPr/>
          <p:nvPr/>
        </p:nvSpPr>
        <p:spPr>
          <a:xfrm>
            <a:off x="919857" y="3288520"/>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18" name="Google Shape;2718;p128"/>
          <p:cNvSpPr/>
          <p:nvPr/>
        </p:nvSpPr>
        <p:spPr>
          <a:xfrm>
            <a:off x="586603" y="4593830"/>
            <a:ext cx="4305783" cy="1407337"/>
          </a:xfrm>
          <a:prstGeom prst="rect">
            <a:avLst/>
          </a:pr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719" name="Google Shape;2719;p128"/>
          <p:cNvPicPr preferRelativeResize="0"/>
          <p:nvPr/>
        </p:nvPicPr>
        <p:blipFill rotWithShape="1">
          <a:blip r:embed="rId4">
            <a:alphaModFix/>
          </a:blip>
          <a:srcRect/>
          <a:stretch/>
        </p:blipFill>
        <p:spPr>
          <a:xfrm>
            <a:off x="4201909" y="4281139"/>
            <a:ext cx="654723" cy="654723"/>
          </a:xfrm>
          <a:prstGeom prst="rect">
            <a:avLst/>
          </a:prstGeom>
          <a:noFill/>
          <a:ln>
            <a:noFill/>
          </a:ln>
        </p:spPr>
      </p:pic>
      <p:sp>
        <p:nvSpPr>
          <p:cNvPr id="2720" name="Google Shape;2720;p128"/>
          <p:cNvSpPr txBox="1"/>
          <p:nvPr/>
        </p:nvSpPr>
        <p:spPr>
          <a:xfrm>
            <a:off x="1202920" y="4569655"/>
            <a:ext cx="30388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Virtual Nodes Subnet: 10.241.0.0/16</a:t>
            </a:r>
            <a:endParaRPr/>
          </a:p>
        </p:txBody>
      </p:sp>
      <p:sp>
        <p:nvSpPr>
          <p:cNvPr id="2721" name="Google Shape;2721;p128"/>
          <p:cNvSpPr/>
          <p:nvPr/>
        </p:nvSpPr>
        <p:spPr>
          <a:xfrm>
            <a:off x="919857" y="4847541"/>
            <a:ext cx="3529019" cy="1075694"/>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722" name="Google Shape;2722;p128"/>
          <p:cNvSpPr txBox="1"/>
          <p:nvPr/>
        </p:nvSpPr>
        <p:spPr>
          <a:xfrm>
            <a:off x="1390096" y="4872539"/>
            <a:ext cx="169823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ACI Virtual Nodes</a:t>
            </a:r>
            <a:endParaRPr/>
          </a:p>
        </p:txBody>
      </p:sp>
      <p:pic>
        <p:nvPicPr>
          <p:cNvPr id="2723" name="Google Shape;2723;p128"/>
          <p:cNvPicPr preferRelativeResize="0"/>
          <p:nvPr/>
        </p:nvPicPr>
        <p:blipFill rotWithShape="1">
          <a:blip r:embed="rId6">
            <a:alphaModFix/>
          </a:blip>
          <a:srcRect/>
          <a:stretch/>
        </p:blipFill>
        <p:spPr>
          <a:xfrm>
            <a:off x="947312" y="923426"/>
            <a:ext cx="537588" cy="537588"/>
          </a:xfrm>
          <a:prstGeom prst="rect">
            <a:avLst/>
          </a:prstGeom>
          <a:noFill/>
          <a:ln>
            <a:noFill/>
          </a:ln>
        </p:spPr>
      </p:pic>
      <p:pic>
        <p:nvPicPr>
          <p:cNvPr id="2724" name="Google Shape;2724;p128"/>
          <p:cNvPicPr preferRelativeResize="0"/>
          <p:nvPr/>
        </p:nvPicPr>
        <p:blipFill rotWithShape="1">
          <a:blip r:embed="rId6">
            <a:alphaModFix/>
          </a:blip>
          <a:srcRect/>
          <a:stretch/>
        </p:blipFill>
        <p:spPr>
          <a:xfrm>
            <a:off x="928444" y="2116324"/>
            <a:ext cx="537588" cy="537588"/>
          </a:xfrm>
          <a:prstGeom prst="rect">
            <a:avLst/>
          </a:prstGeom>
          <a:noFill/>
          <a:ln>
            <a:noFill/>
          </a:ln>
        </p:spPr>
      </p:pic>
      <p:pic>
        <p:nvPicPr>
          <p:cNvPr id="2725" name="Google Shape;2725;p128"/>
          <p:cNvPicPr preferRelativeResize="0"/>
          <p:nvPr/>
        </p:nvPicPr>
        <p:blipFill rotWithShape="1">
          <a:blip r:embed="rId6">
            <a:alphaModFix/>
          </a:blip>
          <a:srcRect/>
          <a:stretch/>
        </p:blipFill>
        <p:spPr>
          <a:xfrm>
            <a:off x="945400" y="3308489"/>
            <a:ext cx="537588" cy="537588"/>
          </a:xfrm>
          <a:prstGeom prst="rect">
            <a:avLst/>
          </a:prstGeom>
          <a:noFill/>
          <a:ln>
            <a:noFill/>
          </a:ln>
        </p:spPr>
      </p:pic>
      <p:sp>
        <p:nvSpPr>
          <p:cNvPr id="2726" name="Google Shape;2726;p128"/>
          <p:cNvSpPr txBox="1"/>
          <p:nvPr/>
        </p:nvSpPr>
        <p:spPr>
          <a:xfrm>
            <a:off x="1469496" y="872679"/>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System Node Pool: Linux</a:t>
            </a:r>
            <a:endParaRPr/>
          </a:p>
        </p:txBody>
      </p:sp>
      <p:sp>
        <p:nvSpPr>
          <p:cNvPr id="2727" name="Google Shape;2727;p128"/>
          <p:cNvSpPr txBox="1"/>
          <p:nvPr/>
        </p:nvSpPr>
        <p:spPr>
          <a:xfrm>
            <a:off x="1512792" y="208068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Linux</a:t>
            </a:r>
            <a:endParaRPr/>
          </a:p>
        </p:txBody>
      </p:sp>
      <p:sp>
        <p:nvSpPr>
          <p:cNvPr id="2728" name="Google Shape;2728;p128"/>
          <p:cNvSpPr txBox="1"/>
          <p:nvPr/>
        </p:nvSpPr>
        <p:spPr>
          <a:xfrm>
            <a:off x="1477339" y="3273214"/>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Windows</a:t>
            </a:r>
            <a:endParaRPr/>
          </a:p>
        </p:txBody>
      </p:sp>
      <p:pic>
        <p:nvPicPr>
          <p:cNvPr id="2729" name="Google Shape;2729;p128"/>
          <p:cNvPicPr preferRelativeResize="0"/>
          <p:nvPr/>
        </p:nvPicPr>
        <p:blipFill rotWithShape="1">
          <a:blip r:embed="rId7">
            <a:alphaModFix/>
          </a:blip>
          <a:srcRect/>
          <a:stretch/>
        </p:blipFill>
        <p:spPr>
          <a:xfrm>
            <a:off x="949044" y="4898234"/>
            <a:ext cx="496388" cy="496388"/>
          </a:xfrm>
          <a:prstGeom prst="rect">
            <a:avLst/>
          </a:prstGeom>
          <a:noFill/>
          <a:ln>
            <a:noFill/>
          </a:ln>
        </p:spPr>
      </p:pic>
      <p:sp>
        <p:nvSpPr>
          <p:cNvPr id="2730" name="Google Shape;2730;p128"/>
          <p:cNvSpPr/>
          <p:nvPr/>
        </p:nvSpPr>
        <p:spPr>
          <a:xfrm>
            <a:off x="5072162" y="699498"/>
            <a:ext cx="1874628" cy="51320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731" name="Google Shape;2731;p128"/>
          <p:cNvPicPr preferRelativeResize="0"/>
          <p:nvPr/>
        </p:nvPicPr>
        <p:blipFill rotWithShape="1">
          <a:blip r:embed="rId8">
            <a:alphaModFix/>
          </a:blip>
          <a:srcRect/>
          <a:stretch/>
        </p:blipFill>
        <p:spPr>
          <a:xfrm>
            <a:off x="7945978" y="2811038"/>
            <a:ext cx="658914" cy="658914"/>
          </a:xfrm>
          <a:prstGeom prst="rect">
            <a:avLst/>
          </a:prstGeom>
          <a:noFill/>
          <a:ln>
            <a:noFill/>
          </a:ln>
        </p:spPr>
      </p:pic>
      <p:pic>
        <p:nvPicPr>
          <p:cNvPr id="2732" name="Google Shape;2732;p128"/>
          <p:cNvPicPr preferRelativeResize="0"/>
          <p:nvPr/>
        </p:nvPicPr>
        <p:blipFill rotWithShape="1">
          <a:blip r:embed="rId9">
            <a:alphaModFix/>
          </a:blip>
          <a:srcRect/>
          <a:stretch/>
        </p:blipFill>
        <p:spPr>
          <a:xfrm>
            <a:off x="9338309" y="3532068"/>
            <a:ext cx="583878" cy="583878"/>
          </a:xfrm>
          <a:prstGeom prst="rect">
            <a:avLst/>
          </a:prstGeom>
          <a:noFill/>
          <a:ln>
            <a:noFill/>
          </a:ln>
        </p:spPr>
      </p:pic>
      <p:pic>
        <p:nvPicPr>
          <p:cNvPr id="2733" name="Google Shape;2733;p128" descr="User"/>
          <p:cNvPicPr preferRelativeResize="0"/>
          <p:nvPr/>
        </p:nvPicPr>
        <p:blipFill rotWithShape="1">
          <a:blip r:embed="rId10">
            <a:alphaModFix/>
          </a:blip>
          <a:srcRect/>
          <a:stretch/>
        </p:blipFill>
        <p:spPr>
          <a:xfrm>
            <a:off x="11386386" y="542425"/>
            <a:ext cx="762000" cy="762000"/>
          </a:xfrm>
          <a:prstGeom prst="rect">
            <a:avLst/>
          </a:prstGeom>
          <a:noFill/>
          <a:ln>
            <a:noFill/>
          </a:ln>
        </p:spPr>
      </p:pic>
      <p:pic>
        <p:nvPicPr>
          <p:cNvPr id="2734" name="Google Shape;2734;p128" descr="Cmd Terminal"/>
          <p:cNvPicPr preferRelativeResize="0"/>
          <p:nvPr/>
        </p:nvPicPr>
        <p:blipFill rotWithShape="1">
          <a:blip r:embed="rId11">
            <a:alphaModFix/>
          </a:blip>
          <a:srcRect/>
          <a:stretch/>
        </p:blipFill>
        <p:spPr>
          <a:xfrm>
            <a:off x="10356378" y="542426"/>
            <a:ext cx="762000" cy="762000"/>
          </a:xfrm>
          <a:prstGeom prst="rect">
            <a:avLst/>
          </a:prstGeom>
          <a:noFill/>
          <a:ln>
            <a:noFill/>
          </a:ln>
        </p:spPr>
      </p:pic>
      <p:sp>
        <p:nvSpPr>
          <p:cNvPr id="2735" name="Google Shape;2735;p128"/>
          <p:cNvSpPr txBox="1"/>
          <p:nvPr/>
        </p:nvSpPr>
        <p:spPr>
          <a:xfrm>
            <a:off x="11161738" y="229260"/>
            <a:ext cx="107631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a:t>
            </a:r>
            <a:endParaRPr/>
          </a:p>
        </p:txBody>
      </p:sp>
      <p:sp>
        <p:nvSpPr>
          <p:cNvPr id="2736" name="Google Shape;2736;p128"/>
          <p:cNvSpPr txBox="1"/>
          <p:nvPr/>
        </p:nvSpPr>
        <p:spPr>
          <a:xfrm>
            <a:off x="10304589" y="1106106"/>
            <a:ext cx="7620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kubectl</a:t>
            </a:r>
            <a:endParaRPr sz="1500">
              <a:solidFill>
                <a:schemeClr val="dk1"/>
              </a:solidFill>
              <a:latin typeface="Calibri"/>
              <a:ea typeface="Calibri"/>
              <a:cs typeface="Calibri"/>
              <a:sym typeface="Calibri"/>
            </a:endParaRPr>
          </a:p>
        </p:txBody>
      </p:sp>
      <p:sp>
        <p:nvSpPr>
          <p:cNvPr id="2737" name="Google Shape;2737;p128"/>
          <p:cNvSpPr txBox="1"/>
          <p:nvPr/>
        </p:nvSpPr>
        <p:spPr>
          <a:xfrm>
            <a:off x="7733907" y="3430551"/>
            <a:ext cx="132946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Load Balancer</a:t>
            </a:r>
            <a:endParaRPr/>
          </a:p>
        </p:txBody>
      </p:sp>
      <p:pic>
        <p:nvPicPr>
          <p:cNvPr id="2738" name="Google Shape;2738;p128"/>
          <p:cNvPicPr preferRelativeResize="0"/>
          <p:nvPr/>
        </p:nvPicPr>
        <p:blipFill rotWithShape="1">
          <a:blip r:embed="rId12">
            <a:alphaModFix/>
          </a:blip>
          <a:srcRect/>
          <a:stretch/>
        </p:blipFill>
        <p:spPr>
          <a:xfrm>
            <a:off x="3085819" y="1152402"/>
            <a:ext cx="799738" cy="799733"/>
          </a:xfrm>
          <a:prstGeom prst="rect">
            <a:avLst/>
          </a:prstGeom>
          <a:noFill/>
          <a:ln>
            <a:noFill/>
          </a:ln>
        </p:spPr>
      </p:pic>
      <p:pic>
        <p:nvPicPr>
          <p:cNvPr id="2739" name="Google Shape;2739;p128"/>
          <p:cNvPicPr preferRelativeResize="0"/>
          <p:nvPr/>
        </p:nvPicPr>
        <p:blipFill rotWithShape="1">
          <a:blip r:embed="rId13">
            <a:alphaModFix/>
          </a:blip>
          <a:srcRect/>
          <a:stretch/>
        </p:blipFill>
        <p:spPr>
          <a:xfrm>
            <a:off x="1427689" y="1150141"/>
            <a:ext cx="799738" cy="799733"/>
          </a:xfrm>
          <a:prstGeom prst="rect">
            <a:avLst/>
          </a:prstGeom>
          <a:noFill/>
          <a:ln>
            <a:noFill/>
          </a:ln>
        </p:spPr>
      </p:pic>
      <p:pic>
        <p:nvPicPr>
          <p:cNvPr id="2740" name="Google Shape;2740;p128"/>
          <p:cNvPicPr preferRelativeResize="0"/>
          <p:nvPr/>
        </p:nvPicPr>
        <p:blipFill rotWithShape="1">
          <a:blip r:embed="rId14">
            <a:alphaModFix/>
          </a:blip>
          <a:srcRect/>
          <a:stretch/>
        </p:blipFill>
        <p:spPr>
          <a:xfrm>
            <a:off x="2232586" y="1157493"/>
            <a:ext cx="799733" cy="799733"/>
          </a:xfrm>
          <a:prstGeom prst="rect">
            <a:avLst/>
          </a:prstGeom>
          <a:noFill/>
          <a:ln>
            <a:noFill/>
          </a:ln>
        </p:spPr>
      </p:pic>
      <p:pic>
        <p:nvPicPr>
          <p:cNvPr id="2741" name="Google Shape;2741;p128"/>
          <p:cNvPicPr preferRelativeResize="0"/>
          <p:nvPr/>
        </p:nvPicPr>
        <p:blipFill rotWithShape="1">
          <a:blip r:embed="rId12">
            <a:alphaModFix/>
          </a:blip>
          <a:srcRect/>
          <a:stretch/>
        </p:blipFill>
        <p:spPr>
          <a:xfrm>
            <a:off x="3048226" y="2327103"/>
            <a:ext cx="799738" cy="799733"/>
          </a:xfrm>
          <a:prstGeom prst="rect">
            <a:avLst/>
          </a:prstGeom>
          <a:noFill/>
          <a:ln>
            <a:noFill/>
          </a:ln>
        </p:spPr>
      </p:pic>
      <p:pic>
        <p:nvPicPr>
          <p:cNvPr id="2742" name="Google Shape;2742;p128"/>
          <p:cNvPicPr preferRelativeResize="0"/>
          <p:nvPr/>
        </p:nvPicPr>
        <p:blipFill rotWithShape="1">
          <a:blip r:embed="rId13">
            <a:alphaModFix/>
          </a:blip>
          <a:srcRect/>
          <a:stretch/>
        </p:blipFill>
        <p:spPr>
          <a:xfrm>
            <a:off x="1390096" y="2324842"/>
            <a:ext cx="799738" cy="799733"/>
          </a:xfrm>
          <a:prstGeom prst="rect">
            <a:avLst/>
          </a:prstGeom>
          <a:noFill/>
          <a:ln>
            <a:noFill/>
          </a:ln>
        </p:spPr>
      </p:pic>
      <p:pic>
        <p:nvPicPr>
          <p:cNvPr id="2743" name="Google Shape;2743;p128"/>
          <p:cNvPicPr preferRelativeResize="0"/>
          <p:nvPr/>
        </p:nvPicPr>
        <p:blipFill rotWithShape="1">
          <a:blip r:embed="rId14">
            <a:alphaModFix/>
          </a:blip>
          <a:srcRect/>
          <a:stretch/>
        </p:blipFill>
        <p:spPr>
          <a:xfrm>
            <a:off x="2194993" y="2332194"/>
            <a:ext cx="799733" cy="799733"/>
          </a:xfrm>
          <a:prstGeom prst="rect">
            <a:avLst/>
          </a:prstGeom>
          <a:noFill/>
          <a:ln>
            <a:noFill/>
          </a:ln>
        </p:spPr>
      </p:pic>
      <p:pic>
        <p:nvPicPr>
          <p:cNvPr id="2744" name="Google Shape;2744;p128"/>
          <p:cNvPicPr preferRelativeResize="0"/>
          <p:nvPr/>
        </p:nvPicPr>
        <p:blipFill rotWithShape="1">
          <a:blip r:embed="rId12">
            <a:alphaModFix/>
          </a:blip>
          <a:srcRect/>
          <a:stretch/>
        </p:blipFill>
        <p:spPr>
          <a:xfrm>
            <a:off x="3053591" y="3526977"/>
            <a:ext cx="799738" cy="799733"/>
          </a:xfrm>
          <a:prstGeom prst="rect">
            <a:avLst/>
          </a:prstGeom>
          <a:noFill/>
          <a:ln>
            <a:noFill/>
          </a:ln>
        </p:spPr>
      </p:pic>
      <p:pic>
        <p:nvPicPr>
          <p:cNvPr id="2745" name="Google Shape;2745;p128"/>
          <p:cNvPicPr preferRelativeResize="0"/>
          <p:nvPr/>
        </p:nvPicPr>
        <p:blipFill rotWithShape="1">
          <a:blip r:embed="rId13">
            <a:alphaModFix/>
          </a:blip>
          <a:srcRect/>
          <a:stretch/>
        </p:blipFill>
        <p:spPr>
          <a:xfrm>
            <a:off x="1395461" y="3524716"/>
            <a:ext cx="799738" cy="799733"/>
          </a:xfrm>
          <a:prstGeom prst="rect">
            <a:avLst/>
          </a:prstGeom>
          <a:noFill/>
          <a:ln>
            <a:noFill/>
          </a:ln>
        </p:spPr>
      </p:pic>
      <p:pic>
        <p:nvPicPr>
          <p:cNvPr id="2746" name="Google Shape;2746;p128"/>
          <p:cNvPicPr preferRelativeResize="0"/>
          <p:nvPr/>
        </p:nvPicPr>
        <p:blipFill rotWithShape="1">
          <a:blip r:embed="rId14">
            <a:alphaModFix/>
          </a:blip>
          <a:srcRect/>
          <a:stretch/>
        </p:blipFill>
        <p:spPr>
          <a:xfrm>
            <a:off x="2200358" y="3532068"/>
            <a:ext cx="799733" cy="799733"/>
          </a:xfrm>
          <a:prstGeom prst="rect">
            <a:avLst/>
          </a:prstGeom>
          <a:noFill/>
          <a:ln>
            <a:noFill/>
          </a:ln>
        </p:spPr>
      </p:pic>
      <p:pic>
        <p:nvPicPr>
          <p:cNvPr id="2747" name="Google Shape;2747;p128"/>
          <p:cNvPicPr preferRelativeResize="0"/>
          <p:nvPr/>
        </p:nvPicPr>
        <p:blipFill rotWithShape="1">
          <a:blip r:embed="rId12">
            <a:alphaModFix/>
          </a:blip>
          <a:srcRect/>
          <a:stretch/>
        </p:blipFill>
        <p:spPr>
          <a:xfrm>
            <a:off x="3057622" y="5083040"/>
            <a:ext cx="799738" cy="799733"/>
          </a:xfrm>
          <a:prstGeom prst="rect">
            <a:avLst/>
          </a:prstGeom>
          <a:noFill/>
          <a:ln>
            <a:noFill/>
          </a:ln>
        </p:spPr>
      </p:pic>
      <p:pic>
        <p:nvPicPr>
          <p:cNvPr id="2748" name="Google Shape;2748;p128"/>
          <p:cNvPicPr preferRelativeResize="0"/>
          <p:nvPr/>
        </p:nvPicPr>
        <p:blipFill rotWithShape="1">
          <a:blip r:embed="rId13">
            <a:alphaModFix/>
          </a:blip>
          <a:srcRect/>
          <a:stretch/>
        </p:blipFill>
        <p:spPr>
          <a:xfrm>
            <a:off x="1399492" y="5080779"/>
            <a:ext cx="799738" cy="799733"/>
          </a:xfrm>
          <a:prstGeom prst="rect">
            <a:avLst/>
          </a:prstGeom>
          <a:noFill/>
          <a:ln>
            <a:noFill/>
          </a:ln>
        </p:spPr>
      </p:pic>
      <p:pic>
        <p:nvPicPr>
          <p:cNvPr id="2749" name="Google Shape;2749;p128"/>
          <p:cNvPicPr preferRelativeResize="0"/>
          <p:nvPr/>
        </p:nvPicPr>
        <p:blipFill rotWithShape="1">
          <a:blip r:embed="rId14">
            <a:alphaModFix/>
          </a:blip>
          <a:srcRect/>
          <a:stretch/>
        </p:blipFill>
        <p:spPr>
          <a:xfrm>
            <a:off x="2204389" y="5088131"/>
            <a:ext cx="799733" cy="799733"/>
          </a:xfrm>
          <a:prstGeom prst="rect">
            <a:avLst/>
          </a:prstGeom>
          <a:noFill/>
          <a:ln>
            <a:noFill/>
          </a:ln>
        </p:spPr>
      </p:pic>
      <p:sp>
        <p:nvSpPr>
          <p:cNvPr id="2750" name="Google Shape;2750;p128"/>
          <p:cNvSpPr/>
          <p:nvPr/>
        </p:nvSpPr>
        <p:spPr>
          <a:xfrm>
            <a:off x="5054494" y="1370511"/>
            <a:ext cx="2194662" cy="4628546"/>
          </a:xfrm>
          <a:prstGeom prst="rect">
            <a:avLst/>
          </a:prstGeom>
          <a:no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751" name="Google Shape;2751;p128"/>
          <p:cNvPicPr preferRelativeResize="0"/>
          <p:nvPr/>
        </p:nvPicPr>
        <p:blipFill rotWithShape="1">
          <a:blip r:embed="rId15">
            <a:alphaModFix/>
          </a:blip>
          <a:srcRect/>
          <a:stretch/>
        </p:blipFill>
        <p:spPr>
          <a:xfrm>
            <a:off x="5620683" y="1443291"/>
            <a:ext cx="797108" cy="797100"/>
          </a:xfrm>
          <a:prstGeom prst="rect">
            <a:avLst/>
          </a:prstGeom>
          <a:noFill/>
          <a:ln>
            <a:noFill/>
          </a:ln>
        </p:spPr>
      </p:pic>
      <p:pic>
        <p:nvPicPr>
          <p:cNvPr id="2752" name="Google Shape;2752;p128"/>
          <p:cNvPicPr preferRelativeResize="0"/>
          <p:nvPr/>
        </p:nvPicPr>
        <p:blipFill rotWithShape="1">
          <a:blip r:embed="rId15">
            <a:alphaModFix/>
          </a:blip>
          <a:srcRect/>
          <a:stretch/>
        </p:blipFill>
        <p:spPr>
          <a:xfrm>
            <a:off x="5636121" y="2385117"/>
            <a:ext cx="797108" cy="797100"/>
          </a:xfrm>
          <a:prstGeom prst="rect">
            <a:avLst/>
          </a:prstGeom>
          <a:noFill/>
          <a:ln>
            <a:noFill/>
          </a:ln>
        </p:spPr>
      </p:pic>
      <p:pic>
        <p:nvPicPr>
          <p:cNvPr id="2753" name="Google Shape;2753;p128"/>
          <p:cNvPicPr preferRelativeResize="0"/>
          <p:nvPr/>
        </p:nvPicPr>
        <p:blipFill rotWithShape="1">
          <a:blip r:embed="rId15">
            <a:alphaModFix/>
          </a:blip>
          <a:srcRect/>
          <a:stretch/>
        </p:blipFill>
        <p:spPr>
          <a:xfrm>
            <a:off x="5655109" y="3526033"/>
            <a:ext cx="797108" cy="797100"/>
          </a:xfrm>
          <a:prstGeom prst="rect">
            <a:avLst/>
          </a:prstGeom>
          <a:noFill/>
          <a:ln>
            <a:noFill/>
          </a:ln>
        </p:spPr>
      </p:pic>
      <p:pic>
        <p:nvPicPr>
          <p:cNvPr id="2754" name="Google Shape;2754;p128"/>
          <p:cNvPicPr preferRelativeResize="0"/>
          <p:nvPr/>
        </p:nvPicPr>
        <p:blipFill rotWithShape="1">
          <a:blip r:embed="rId15">
            <a:alphaModFix/>
          </a:blip>
          <a:srcRect/>
          <a:stretch/>
        </p:blipFill>
        <p:spPr>
          <a:xfrm>
            <a:off x="5659897" y="4757808"/>
            <a:ext cx="797108" cy="797100"/>
          </a:xfrm>
          <a:prstGeom prst="rect">
            <a:avLst/>
          </a:prstGeom>
          <a:noFill/>
          <a:ln>
            <a:noFill/>
          </a:ln>
        </p:spPr>
      </p:pic>
      <p:sp>
        <p:nvSpPr>
          <p:cNvPr id="2755" name="Google Shape;2755;p128"/>
          <p:cNvSpPr txBox="1"/>
          <p:nvPr/>
        </p:nvSpPr>
        <p:spPr>
          <a:xfrm>
            <a:off x="5042425" y="5673271"/>
            <a:ext cx="226898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K8S Service CIDR: 10.0.0.0/16</a:t>
            </a:r>
            <a:endParaRPr/>
          </a:p>
        </p:txBody>
      </p:sp>
      <p:pic>
        <p:nvPicPr>
          <p:cNvPr id="2756" name="Google Shape;2756;p128"/>
          <p:cNvPicPr preferRelativeResize="0"/>
          <p:nvPr/>
        </p:nvPicPr>
        <p:blipFill rotWithShape="1">
          <a:blip r:embed="rId9">
            <a:alphaModFix/>
          </a:blip>
          <a:srcRect/>
          <a:stretch/>
        </p:blipFill>
        <p:spPr>
          <a:xfrm>
            <a:off x="9301714" y="1534997"/>
            <a:ext cx="583878" cy="583878"/>
          </a:xfrm>
          <a:prstGeom prst="rect">
            <a:avLst/>
          </a:prstGeom>
          <a:noFill/>
          <a:ln>
            <a:noFill/>
          </a:ln>
        </p:spPr>
      </p:pic>
      <p:pic>
        <p:nvPicPr>
          <p:cNvPr id="2757" name="Google Shape;2757;p128"/>
          <p:cNvPicPr preferRelativeResize="0"/>
          <p:nvPr/>
        </p:nvPicPr>
        <p:blipFill rotWithShape="1">
          <a:blip r:embed="rId9">
            <a:alphaModFix/>
          </a:blip>
          <a:srcRect/>
          <a:stretch/>
        </p:blipFill>
        <p:spPr>
          <a:xfrm>
            <a:off x="9338308" y="2387349"/>
            <a:ext cx="583878" cy="583878"/>
          </a:xfrm>
          <a:prstGeom prst="rect">
            <a:avLst/>
          </a:prstGeom>
          <a:noFill/>
          <a:ln>
            <a:noFill/>
          </a:ln>
        </p:spPr>
      </p:pic>
      <p:pic>
        <p:nvPicPr>
          <p:cNvPr id="2758" name="Google Shape;2758;p128"/>
          <p:cNvPicPr preferRelativeResize="0"/>
          <p:nvPr/>
        </p:nvPicPr>
        <p:blipFill rotWithShape="1">
          <a:blip r:embed="rId9">
            <a:alphaModFix/>
          </a:blip>
          <a:srcRect/>
          <a:stretch/>
        </p:blipFill>
        <p:spPr>
          <a:xfrm>
            <a:off x="9301713" y="631487"/>
            <a:ext cx="583878" cy="583878"/>
          </a:xfrm>
          <a:prstGeom prst="rect">
            <a:avLst/>
          </a:prstGeom>
          <a:noFill/>
          <a:ln>
            <a:noFill/>
          </a:ln>
        </p:spPr>
      </p:pic>
      <p:sp>
        <p:nvSpPr>
          <p:cNvPr id="2759" name="Google Shape;2759;p128"/>
          <p:cNvSpPr txBox="1"/>
          <p:nvPr/>
        </p:nvSpPr>
        <p:spPr>
          <a:xfrm>
            <a:off x="8500425" y="421466"/>
            <a:ext cx="206462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C00000"/>
                </a:solidFill>
                <a:latin typeface="Calibri"/>
                <a:ea typeface="Calibri"/>
                <a:cs typeface="Calibri"/>
                <a:sym typeface="Calibri"/>
              </a:rPr>
              <a:t>K8s API Server Public IP</a:t>
            </a:r>
            <a:endParaRPr/>
          </a:p>
        </p:txBody>
      </p:sp>
      <p:pic>
        <p:nvPicPr>
          <p:cNvPr id="2760" name="Google Shape;2760;p128"/>
          <p:cNvPicPr preferRelativeResize="0"/>
          <p:nvPr/>
        </p:nvPicPr>
        <p:blipFill rotWithShape="1">
          <a:blip r:embed="rId9">
            <a:alphaModFix/>
          </a:blip>
          <a:srcRect/>
          <a:stretch/>
        </p:blipFill>
        <p:spPr>
          <a:xfrm>
            <a:off x="9403734" y="4734488"/>
            <a:ext cx="583878" cy="583878"/>
          </a:xfrm>
          <a:prstGeom prst="rect">
            <a:avLst/>
          </a:prstGeom>
          <a:noFill/>
          <a:ln>
            <a:noFill/>
          </a:ln>
        </p:spPr>
      </p:pic>
      <p:cxnSp>
        <p:nvCxnSpPr>
          <p:cNvPr id="2761" name="Google Shape;2761;p128"/>
          <p:cNvCxnSpPr>
            <a:stCxn id="2734" idx="1"/>
            <a:endCxn id="2758" idx="3"/>
          </p:cNvCxnSpPr>
          <p:nvPr/>
        </p:nvCxnSpPr>
        <p:spPr>
          <a:xfrm rot="10800000">
            <a:off x="9885678" y="923426"/>
            <a:ext cx="470700" cy="0"/>
          </a:xfrm>
          <a:prstGeom prst="straightConnector1">
            <a:avLst/>
          </a:prstGeom>
          <a:noFill/>
          <a:ln w="25400" cap="flat" cmpd="sng">
            <a:solidFill>
              <a:srgbClr val="C00000"/>
            </a:solidFill>
            <a:prstDash val="solid"/>
            <a:miter lim="800000"/>
            <a:headEnd type="none" w="sm" len="sm"/>
            <a:tailEnd type="triangle" w="med" len="med"/>
          </a:ln>
        </p:spPr>
      </p:cxnSp>
      <p:cxnSp>
        <p:nvCxnSpPr>
          <p:cNvPr id="2762" name="Google Shape;2762;p128"/>
          <p:cNvCxnSpPr>
            <a:stCxn id="2758" idx="1"/>
            <a:endCxn id="2731" idx="3"/>
          </p:cNvCxnSpPr>
          <p:nvPr/>
        </p:nvCxnSpPr>
        <p:spPr>
          <a:xfrm flipH="1">
            <a:off x="8604813" y="923426"/>
            <a:ext cx="696900" cy="2217000"/>
          </a:xfrm>
          <a:prstGeom prst="straightConnector1">
            <a:avLst/>
          </a:prstGeom>
          <a:noFill/>
          <a:ln w="25400" cap="flat" cmpd="sng">
            <a:solidFill>
              <a:srgbClr val="C00000"/>
            </a:solidFill>
            <a:prstDash val="solid"/>
            <a:miter lim="800000"/>
            <a:headEnd type="none" w="sm" len="sm"/>
            <a:tailEnd type="triangle" w="med" len="med"/>
          </a:ln>
        </p:spPr>
      </p:cxnSp>
      <p:cxnSp>
        <p:nvCxnSpPr>
          <p:cNvPr id="2763" name="Google Shape;2763;p128"/>
          <p:cNvCxnSpPr>
            <a:stCxn id="2731" idx="1"/>
            <a:endCxn id="2730" idx="3"/>
          </p:cNvCxnSpPr>
          <p:nvPr/>
        </p:nvCxnSpPr>
        <p:spPr>
          <a:xfrm rot="10800000">
            <a:off x="6946678" y="956195"/>
            <a:ext cx="999300" cy="2184300"/>
          </a:xfrm>
          <a:prstGeom prst="straightConnector1">
            <a:avLst/>
          </a:prstGeom>
          <a:noFill/>
          <a:ln w="25400" cap="flat" cmpd="sng">
            <a:solidFill>
              <a:srgbClr val="C00000"/>
            </a:solidFill>
            <a:prstDash val="solid"/>
            <a:miter lim="800000"/>
            <a:headEnd type="none" w="sm" len="sm"/>
            <a:tailEnd type="triangle" w="med" len="med"/>
          </a:ln>
        </p:spPr>
      </p:cxnSp>
      <p:cxnSp>
        <p:nvCxnSpPr>
          <p:cNvPr id="2764" name="Google Shape;2764;p128"/>
          <p:cNvCxnSpPr>
            <a:stCxn id="2731" idx="1"/>
            <a:endCxn id="2751" idx="3"/>
          </p:cNvCxnSpPr>
          <p:nvPr/>
        </p:nvCxnSpPr>
        <p:spPr>
          <a:xfrm rot="10800000">
            <a:off x="6417778" y="1841795"/>
            <a:ext cx="1528200" cy="1298700"/>
          </a:xfrm>
          <a:prstGeom prst="straightConnector1">
            <a:avLst/>
          </a:prstGeom>
          <a:noFill/>
          <a:ln w="25400" cap="flat" cmpd="sng">
            <a:solidFill>
              <a:srgbClr val="7B7B7B"/>
            </a:solidFill>
            <a:prstDash val="solid"/>
            <a:miter lim="800000"/>
            <a:headEnd type="none" w="sm" len="sm"/>
            <a:tailEnd type="triangle" w="med" len="med"/>
          </a:ln>
        </p:spPr>
      </p:cxnSp>
      <p:cxnSp>
        <p:nvCxnSpPr>
          <p:cNvPr id="2765" name="Google Shape;2765;p128"/>
          <p:cNvCxnSpPr>
            <a:stCxn id="2731" idx="1"/>
            <a:endCxn id="2752" idx="3"/>
          </p:cNvCxnSpPr>
          <p:nvPr/>
        </p:nvCxnSpPr>
        <p:spPr>
          <a:xfrm rot="10800000">
            <a:off x="6433378" y="2783795"/>
            <a:ext cx="1512600" cy="356700"/>
          </a:xfrm>
          <a:prstGeom prst="straightConnector1">
            <a:avLst/>
          </a:prstGeom>
          <a:noFill/>
          <a:ln w="25400" cap="flat" cmpd="sng">
            <a:solidFill>
              <a:srgbClr val="BF9000"/>
            </a:solidFill>
            <a:prstDash val="solid"/>
            <a:miter lim="800000"/>
            <a:headEnd type="none" w="sm" len="sm"/>
            <a:tailEnd type="triangle" w="med" len="med"/>
          </a:ln>
        </p:spPr>
      </p:cxnSp>
      <p:cxnSp>
        <p:nvCxnSpPr>
          <p:cNvPr id="2766" name="Google Shape;2766;p128"/>
          <p:cNvCxnSpPr>
            <a:stCxn id="2731" idx="1"/>
            <a:endCxn id="2753" idx="3"/>
          </p:cNvCxnSpPr>
          <p:nvPr/>
        </p:nvCxnSpPr>
        <p:spPr>
          <a:xfrm flipH="1">
            <a:off x="6452278" y="3140495"/>
            <a:ext cx="1493700" cy="784200"/>
          </a:xfrm>
          <a:prstGeom prst="straightConnector1">
            <a:avLst/>
          </a:prstGeom>
          <a:noFill/>
          <a:ln w="25400" cap="flat" cmpd="sng">
            <a:solidFill>
              <a:srgbClr val="0070C0"/>
            </a:solidFill>
            <a:prstDash val="solid"/>
            <a:miter lim="800000"/>
            <a:headEnd type="none" w="sm" len="sm"/>
            <a:tailEnd type="triangle" w="med" len="med"/>
          </a:ln>
        </p:spPr>
      </p:cxnSp>
      <p:cxnSp>
        <p:nvCxnSpPr>
          <p:cNvPr id="2767" name="Google Shape;2767;p128"/>
          <p:cNvCxnSpPr>
            <a:stCxn id="2731" idx="1"/>
            <a:endCxn id="2754" idx="3"/>
          </p:cNvCxnSpPr>
          <p:nvPr/>
        </p:nvCxnSpPr>
        <p:spPr>
          <a:xfrm flipH="1">
            <a:off x="6457078" y="3140495"/>
            <a:ext cx="1488900" cy="2016000"/>
          </a:xfrm>
          <a:prstGeom prst="straightConnector1">
            <a:avLst/>
          </a:prstGeom>
          <a:noFill/>
          <a:ln w="25400" cap="flat" cmpd="sng">
            <a:solidFill>
              <a:srgbClr val="C55A11"/>
            </a:solidFill>
            <a:prstDash val="solid"/>
            <a:miter lim="800000"/>
            <a:headEnd type="none" w="sm" len="sm"/>
            <a:tailEnd type="triangle" w="med" len="med"/>
          </a:ln>
        </p:spPr>
      </p:cxnSp>
      <p:cxnSp>
        <p:nvCxnSpPr>
          <p:cNvPr id="2768" name="Google Shape;2768;p128"/>
          <p:cNvCxnSpPr>
            <a:stCxn id="2756" idx="1"/>
            <a:endCxn id="2731" idx="3"/>
          </p:cNvCxnSpPr>
          <p:nvPr/>
        </p:nvCxnSpPr>
        <p:spPr>
          <a:xfrm flipH="1">
            <a:off x="8604814" y="1826936"/>
            <a:ext cx="696900" cy="1313700"/>
          </a:xfrm>
          <a:prstGeom prst="straightConnector1">
            <a:avLst/>
          </a:prstGeom>
          <a:noFill/>
          <a:ln w="25400" cap="flat" cmpd="sng">
            <a:solidFill>
              <a:srgbClr val="7B7B7B"/>
            </a:solidFill>
            <a:prstDash val="solid"/>
            <a:miter lim="800000"/>
            <a:headEnd type="none" w="sm" len="sm"/>
            <a:tailEnd type="triangle" w="med" len="med"/>
          </a:ln>
        </p:spPr>
      </p:cxnSp>
      <p:cxnSp>
        <p:nvCxnSpPr>
          <p:cNvPr id="2769" name="Google Shape;2769;p128"/>
          <p:cNvCxnSpPr>
            <a:stCxn id="2757" idx="1"/>
            <a:endCxn id="2731" idx="3"/>
          </p:cNvCxnSpPr>
          <p:nvPr/>
        </p:nvCxnSpPr>
        <p:spPr>
          <a:xfrm flipH="1">
            <a:off x="8604808" y="2679288"/>
            <a:ext cx="733500" cy="461100"/>
          </a:xfrm>
          <a:prstGeom prst="straightConnector1">
            <a:avLst/>
          </a:prstGeom>
          <a:noFill/>
          <a:ln w="25400" cap="flat" cmpd="sng">
            <a:solidFill>
              <a:srgbClr val="BF9000"/>
            </a:solidFill>
            <a:prstDash val="solid"/>
            <a:miter lim="800000"/>
            <a:headEnd type="none" w="sm" len="sm"/>
            <a:tailEnd type="triangle" w="med" len="med"/>
          </a:ln>
        </p:spPr>
      </p:cxnSp>
      <p:cxnSp>
        <p:nvCxnSpPr>
          <p:cNvPr id="2770" name="Google Shape;2770;p128"/>
          <p:cNvCxnSpPr>
            <a:stCxn id="2732" idx="1"/>
            <a:endCxn id="2731" idx="3"/>
          </p:cNvCxnSpPr>
          <p:nvPr/>
        </p:nvCxnSpPr>
        <p:spPr>
          <a:xfrm rot="10800000">
            <a:off x="8604809" y="3140607"/>
            <a:ext cx="733500" cy="683400"/>
          </a:xfrm>
          <a:prstGeom prst="straightConnector1">
            <a:avLst/>
          </a:prstGeom>
          <a:noFill/>
          <a:ln w="25400" cap="flat" cmpd="sng">
            <a:solidFill>
              <a:srgbClr val="0070C0"/>
            </a:solidFill>
            <a:prstDash val="solid"/>
            <a:miter lim="800000"/>
            <a:headEnd type="none" w="sm" len="sm"/>
            <a:tailEnd type="triangle" w="med" len="med"/>
          </a:ln>
        </p:spPr>
      </p:cxnSp>
      <p:cxnSp>
        <p:nvCxnSpPr>
          <p:cNvPr id="2771" name="Google Shape;2771;p128"/>
          <p:cNvCxnSpPr>
            <a:stCxn id="2760" idx="1"/>
            <a:endCxn id="2731" idx="3"/>
          </p:cNvCxnSpPr>
          <p:nvPr/>
        </p:nvCxnSpPr>
        <p:spPr>
          <a:xfrm rot="10800000">
            <a:off x="8604834" y="3140627"/>
            <a:ext cx="798900" cy="1885800"/>
          </a:xfrm>
          <a:prstGeom prst="straightConnector1">
            <a:avLst/>
          </a:prstGeom>
          <a:noFill/>
          <a:ln w="25400" cap="flat" cmpd="sng">
            <a:solidFill>
              <a:srgbClr val="C55A11"/>
            </a:solidFill>
            <a:prstDash val="solid"/>
            <a:miter lim="800000"/>
            <a:headEnd type="none" w="sm" len="sm"/>
            <a:tailEnd type="triangle" w="med" len="med"/>
          </a:ln>
        </p:spPr>
      </p:cxnSp>
      <p:cxnSp>
        <p:nvCxnSpPr>
          <p:cNvPr id="2772" name="Google Shape;2772;p128"/>
          <p:cNvCxnSpPr>
            <a:stCxn id="2733" idx="1"/>
            <a:endCxn id="2734" idx="3"/>
          </p:cNvCxnSpPr>
          <p:nvPr/>
        </p:nvCxnSpPr>
        <p:spPr>
          <a:xfrm rot="10800000">
            <a:off x="11118486" y="923425"/>
            <a:ext cx="267900" cy="0"/>
          </a:xfrm>
          <a:prstGeom prst="straightConnector1">
            <a:avLst/>
          </a:prstGeom>
          <a:noFill/>
          <a:ln w="25400" cap="flat" cmpd="sng">
            <a:solidFill>
              <a:srgbClr val="C00000"/>
            </a:solidFill>
            <a:prstDash val="solid"/>
            <a:miter lim="800000"/>
            <a:headEnd type="none" w="sm" len="sm"/>
            <a:tailEnd type="triangle" w="med" len="med"/>
          </a:ln>
        </p:spPr>
      </p:cxnSp>
      <p:sp>
        <p:nvSpPr>
          <p:cNvPr id="2773" name="Google Shape;2773;p128"/>
          <p:cNvSpPr txBox="1"/>
          <p:nvPr/>
        </p:nvSpPr>
        <p:spPr>
          <a:xfrm>
            <a:off x="3898472" y="936142"/>
            <a:ext cx="61765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7B7B7B"/>
                </a:solidFill>
                <a:latin typeface="Calibri"/>
                <a:ea typeface="Calibri"/>
                <a:cs typeface="Calibri"/>
                <a:sym typeface="Calibri"/>
              </a:rPr>
              <a:t>App1</a:t>
            </a:r>
            <a:endParaRPr/>
          </a:p>
        </p:txBody>
      </p:sp>
      <p:sp>
        <p:nvSpPr>
          <p:cNvPr id="2774" name="Google Shape;2774;p128"/>
          <p:cNvSpPr txBox="1"/>
          <p:nvPr/>
        </p:nvSpPr>
        <p:spPr>
          <a:xfrm>
            <a:off x="3911612" y="2112331"/>
            <a:ext cx="61765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BF9000"/>
                </a:solidFill>
                <a:latin typeface="Calibri"/>
                <a:ea typeface="Calibri"/>
                <a:cs typeface="Calibri"/>
                <a:sym typeface="Calibri"/>
              </a:rPr>
              <a:t>App2</a:t>
            </a:r>
            <a:endParaRPr/>
          </a:p>
        </p:txBody>
      </p:sp>
      <p:sp>
        <p:nvSpPr>
          <p:cNvPr id="2775" name="Google Shape;2775;p128"/>
          <p:cNvSpPr txBox="1"/>
          <p:nvPr/>
        </p:nvSpPr>
        <p:spPr>
          <a:xfrm>
            <a:off x="3898472" y="3319244"/>
            <a:ext cx="61765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0070C0"/>
                </a:solidFill>
                <a:latin typeface="Calibri"/>
                <a:ea typeface="Calibri"/>
                <a:cs typeface="Calibri"/>
                <a:sym typeface="Calibri"/>
              </a:rPr>
              <a:t>App3</a:t>
            </a:r>
            <a:endParaRPr/>
          </a:p>
        </p:txBody>
      </p:sp>
      <p:sp>
        <p:nvSpPr>
          <p:cNvPr id="2776" name="Google Shape;2776;p128"/>
          <p:cNvSpPr txBox="1"/>
          <p:nvPr/>
        </p:nvSpPr>
        <p:spPr>
          <a:xfrm>
            <a:off x="3877987" y="4864403"/>
            <a:ext cx="61765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rgbClr val="C55A11"/>
                </a:solidFill>
                <a:latin typeface="Calibri"/>
                <a:ea typeface="Calibri"/>
                <a:cs typeface="Calibri"/>
                <a:sym typeface="Calibri"/>
              </a:rPr>
              <a:t>App4</a:t>
            </a:r>
            <a:endParaRPr/>
          </a:p>
        </p:txBody>
      </p:sp>
      <p:sp>
        <p:nvSpPr>
          <p:cNvPr id="2777" name="Google Shape;2777;p128"/>
          <p:cNvSpPr txBox="1"/>
          <p:nvPr/>
        </p:nvSpPr>
        <p:spPr>
          <a:xfrm>
            <a:off x="8914406" y="1330381"/>
            <a:ext cx="13804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7B7B7B"/>
                </a:solidFill>
                <a:latin typeface="Calibri"/>
                <a:ea typeface="Calibri"/>
                <a:cs typeface="Calibri"/>
                <a:sym typeface="Calibri"/>
              </a:rPr>
              <a:t>App1 Public IP</a:t>
            </a:r>
            <a:endParaRPr/>
          </a:p>
        </p:txBody>
      </p:sp>
      <p:sp>
        <p:nvSpPr>
          <p:cNvPr id="2778" name="Google Shape;2778;p128"/>
          <p:cNvSpPr txBox="1"/>
          <p:nvPr/>
        </p:nvSpPr>
        <p:spPr>
          <a:xfrm>
            <a:off x="8946833" y="2193284"/>
            <a:ext cx="13804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BF9000"/>
                </a:solidFill>
                <a:latin typeface="Calibri"/>
                <a:ea typeface="Calibri"/>
                <a:cs typeface="Calibri"/>
                <a:sym typeface="Calibri"/>
              </a:rPr>
              <a:t>App2 Public IP</a:t>
            </a:r>
            <a:endParaRPr/>
          </a:p>
        </p:txBody>
      </p:sp>
      <p:sp>
        <p:nvSpPr>
          <p:cNvPr id="2779" name="Google Shape;2779;p128"/>
          <p:cNvSpPr txBox="1"/>
          <p:nvPr/>
        </p:nvSpPr>
        <p:spPr>
          <a:xfrm>
            <a:off x="8962066" y="3315564"/>
            <a:ext cx="13804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App3 Public IP</a:t>
            </a:r>
            <a:endParaRPr/>
          </a:p>
        </p:txBody>
      </p:sp>
      <p:sp>
        <p:nvSpPr>
          <p:cNvPr id="2780" name="Google Shape;2780;p128"/>
          <p:cNvSpPr txBox="1"/>
          <p:nvPr/>
        </p:nvSpPr>
        <p:spPr>
          <a:xfrm>
            <a:off x="9112114" y="4492033"/>
            <a:ext cx="13804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C55A11"/>
                </a:solidFill>
                <a:latin typeface="Calibri"/>
                <a:ea typeface="Calibri"/>
                <a:cs typeface="Calibri"/>
                <a:sym typeface="Calibri"/>
              </a:rPr>
              <a:t>App4 Public IP</a:t>
            </a:r>
            <a:endParaRPr/>
          </a:p>
        </p:txBody>
      </p:sp>
      <p:pic>
        <p:nvPicPr>
          <p:cNvPr id="2781" name="Google Shape;2781;p128" descr="User"/>
          <p:cNvPicPr preferRelativeResize="0"/>
          <p:nvPr/>
        </p:nvPicPr>
        <p:blipFill rotWithShape="1">
          <a:blip r:embed="rId16">
            <a:alphaModFix/>
          </a:blip>
          <a:srcRect/>
          <a:stretch/>
        </p:blipFill>
        <p:spPr>
          <a:xfrm>
            <a:off x="11390075" y="1448573"/>
            <a:ext cx="762000" cy="762000"/>
          </a:xfrm>
          <a:prstGeom prst="rect">
            <a:avLst/>
          </a:prstGeom>
          <a:noFill/>
          <a:ln>
            <a:noFill/>
          </a:ln>
        </p:spPr>
      </p:pic>
      <p:pic>
        <p:nvPicPr>
          <p:cNvPr id="2782" name="Google Shape;2782;p128" descr="User"/>
          <p:cNvPicPr preferRelativeResize="0"/>
          <p:nvPr/>
        </p:nvPicPr>
        <p:blipFill rotWithShape="1">
          <a:blip r:embed="rId17">
            <a:alphaModFix/>
          </a:blip>
          <a:srcRect/>
          <a:stretch/>
        </p:blipFill>
        <p:spPr>
          <a:xfrm>
            <a:off x="11394019" y="2277778"/>
            <a:ext cx="762000" cy="762000"/>
          </a:xfrm>
          <a:prstGeom prst="rect">
            <a:avLst/>
          </a:prstGeom>
          <a:noFill/>
          <a:ln>
            <a:noFill/>
          </a:ln>
        </p:spPr>
      </p:pic>
      <p:pic>
        <p:nvPicPr>
          <p:cNvPr id="2783" name="Google Shape;2783;p128" descr="User"/>
          <p:cNvPicPr preferRelativeResize="0"/>
          <p:nvPr/>
        </p:nvPicPr>
        <p:blipFill rotWithShape="1">
          <a:blip r:embed="rId18">
            <a:alphaModFix/>
          </a:blip>
          <a:srcRect/>
          <a:stretch/>
        </p:blipFill>
        <p:spPr>
          <a:xfrm>
            <a:off x="11394019" y="3433671"/>
            <a:ext cx="762000" cy="762000"/>
          </a:xfrm>
          <a:prstGeom prst="rect">
            <a:avLst/>
          </a:prstGeom>
          <a:noFill/>
          <a:ln>
            <a:noFill/>
          </a:ln>
        </p:spPr>
      </p:pic>
      <p:pic>
        <p:nvPicPr>
          <p:cNvPr id="2784" name="Google Shape;2784;p128" descr="User"/>
          <p:cNvPicPr preferRelativeResize="0"/>
          <p:nvPr/>
        </p:nvPicPr>
        <p:blipFill rotWithShape="1">
          <a:blip r:embed="rId19">
            <a:alphaModFix/>
          </a:blip>
          <a:srcRect/>
          <a:stretch/>
        </p:blipFill>
        <p:spPr>
          <a:xfrm>
            <a:off x="11394019" y="4665386"/>
            <a:ext cx="762000" cy="762000"/>
          </a:xfrm>
          <a:prstGeom prst="rect">
            <a:avLst/>
          </a:prstGeom>
          <a:noFill/>
          <a:ln>
            <a:noFill/>
          </a:ln>
        </p:spPr>
      </p:pic>
      <p:cxnSp>
        <p:nvCxnSpPr>
          <p:cNvPr id="2785" name="Google Shape;2785;p128"/>
          <p:cNvCxnSpPr>
            <a:stCxn id="2781" idx="1"/>
            <a:endCxn id="2756" idx="3"/>
          </p:cNvCxnSpPr>
          <p:nvPr/>
        </p:nvCxnSpPr>
        <p:spPr>
          <a:xfrm rot="10800000">
            <a:off x="9885575" y="1826873"/>
            <a:ext cx="1504500" cy="2700"/>
          </a:xfrm>
          <a:prstGeom prst="straightConnector1">
            <a:avLst/>
          </a:prstGeom>
          <a:noFill/>
          <a:ln w="25400" cap="flat" cmpd="sng">
            <a:solidFill>
              <a:srgbClr val="7B7B7B"/>
            </a:solidFill>
            <a:prstDash val="solid"/>
            <a:miter lim="800000"/>
            <a:headEnd type="none" w="sm" len="sm"/>
            <a:tailEnd type="triangle" w="med" len="med"/>
          </a:ln>
        </p:spPr>
      </p:cxnSp>
      <p:cxnSp>
        <p:nvCxnSpPr>
          <p:cNvPr id="2786" name="Google Shape;2786;p128"/>
          <p:cNvCxnSpPr>
            <a:stCxn id="2782" idx="1"/>
            <a:endCxn id="2757" idx="3"/>
          </p:cNvCxnSpPr>
          <p:nvPr/>
        </p:nvCxnSpPr>
        <p:spPr>
          <a:xfrm flipH="1">
            <a:off x="9922219" y="2658778"/>
            <a:ext cx="1471800" cy="20400"/>
          </a:xfrm>
          <a:prstGeom prst="straightConnector1">
            <a:avLst/>
          </a:prstGeom>
          <a:noFill/>
          <a:ln w="25400" cap="flat" cmpd="sng">
            <a:solidFill>
              <a:srgbClr val="BF9000"/>
            </a:solidFill>
            <a:prstDash val="solid"/>
            <a:miter lim="800000"/>
            <a:headEnd type="none" w="sm" len="sm"/>
            <a:tailEnd type="triangle" w="med" len="med"/>
          </a:ln>
        </p:spPr>
      </p:cxnSp>
      <p:cxnSp>
        <p:nvCxnSpPr>
          <p:cNvPr id="2787" name="Google Shape;2787;p128"/>
          <p:cNvCxnSpPr>
            <a:stCxn id="2783" idx="1"/>
            <a:endCxn id="2732" idx="3"/>
          </p:cNvCxnSpPr>
          <p:nvPr/>
        </p:nvCxnSpPr>
        <p:spPr>
          <a:xfrm flipH="1">
            <a:off x="9922219" y="3814671"/>
            <a:ext cx="1471800" cy="9300"/>
          </a:xfrm>
          <a:prstGeom prst="straightConnector1">
            <a:avLst/>
          </a:prstGeom>
          <a:noFill/>
          <a:ln w="25400" cap="flat" cmpd="sng">
            <a:solidFill>
              <a:srgbClr val="0070C0"/>
            </a:solidFill>
            <a:prstDash val="solid"/>
            <a:miter lim="800000"/>
            <a:headEnd type="none" w="sm" len="sm"/>
            <a:tailEnd type="triangle" w="med" len="med"/>
          </a:ln>
        </p:spPr>
      </p:cxnSp>
      <p:cxnSp>
        <p:nvCxnSpPr>
          <p:cNvPr id="2788" name="Google Shape;2788;p128"/>
          <p:cNvCxnSpPr>
            <a:stCxn id="2784" idx="1"/>
            <a:endCxn id="2760" idx="3"/>
          </p:cNvCxnSpPr>
          <p:nvPr/>
        </p:nvCxnSpPr>
        <p:spPr>
          <a:xfrm rot="10800000">
            <a:off x="9987619" y="5026286"/>
            <a:ext cx="1406400" cy="20100"/>
          </a:xfrm>
          <a:prstGeom prst="straightConnector1">
            <a:avLst/>
          </a:prstGeom>
          <a:noFill/>
          <a:ln w="25400" cap="flat" cmpd="sng">
            <a:solidFill>
              <a:srgbClr val="C55A11"/>
            </a:solidFill>
            <a:prstDash val="solid"/>
            <a:miter lim="800000"/>
            <a:headEnd type="none" w="sm" len="sm"/>
            <a:tailEnd type="triangle" w="med" len="med"/>
          </a:ln>
        </p:spPr>
      </p:cxnSp>
      <p:cxnSp>
        <p:nvCxnSpPr>
          <p:cNvPr id="2789" name="Google Shape;2789;p128"/>
          <p:cNvCxnSpPr>
            <a:stCxn id="2751" idx="1"/>
            <a:endCxn id="2738" idx="3"/>
          </p:cNvCxnSpPr>
          <p:nvPr/>
        </p:nvCxnSpPr>
        <p:spPr>
          <a:xfrm rot="10800000">
            <a:off x="3885483" y="1552341"/>
            <a:ext cx="1735200" cy="289500"/>
          </a:xfrm>
          <a:prstGeom prst="straightConnector1">
            <a:avLst/>
          </a:prstGeom>
          <a:noFill/>
          <a:ln w="25400" cap="flat" cmpd="sng">
            <a:solidFill>
              <a:srgbClr val="7B7B7B"/>
            </a:solidFill>
            <a:prstDash val="solid"/>
            <a:miter lim="800000"/>
            <a:headEnd type="none" w="sm" len="sm"/>
            <a:tailEnd type="triangle" w="med" len="med"/>
          </a:ln>
        </p:spPr>
      </p:cxnSp>
      <p:cxnSp>
        <p:nvCxnSpPr>
          <p:cNvPr id="2790" name="Google Shape;2790;p128"/>
          <p:cNvCxnSpPr>
            <a:stCxn id="2752" idx="1"/>
            <a:endCxn id="2741" idx="3"/>
          </p:cNvCxnSpPr>
          <p:nvPr/>
        </p:nvCxnSpPr>
        <p:spPr>
          <a:xfrm rot="10800000">
            <a:off x="3847821" y="2726967"/>
            <a:ext cx="1788300" cy="56700"/>
          </a:xfrm>
          <a:prstGeom prst="straightConnector1">
            <a:avLst/>
          </a:prstGeom>
          <a:noFill/>
          <a:ln w="25400" cap="flat" cmpd="sng">
            <a:solidFill>
              <a:srgbClr val="BF9000"/>
            </a:solidFill>
            <a:prstDash val="solid"/>
            <a:miter lim="800000"/>
            <a:headEnd type="none" w="sm" len="sm"/>
            <a:tailEnd type="triangle" w="med" len="med"/>
          </a:ln>
        </p:spPr>
      </p:cxnSp>
      <p:cxnSp>
        <p:nvCxnSpPr>
          <p:cNvPr id="2791" name="Google Shape;2791;p128"/>
          <p:cNvCxnSpPr>
            <a:stCxn id="2753" idx="1"/>
            <a:endCxn id="2744" idx="3"/>
          </p:cNvCxnSpPr>
          <p:nvPr/>
        </p:nvCxnSpPr>
        <p:spPr>
          <a:xfrm flipH="1">
            <a:off x="3853309" y="3924583"/>
            <a:ext cx="1801800" cy="2400"/>
          </a:xfrm>
          <a:prstGeom prst="straightConnector1">
            <a:avLst/>
          </a:prstGeom>
          <a:noFill/>
          <a:ln w="25400" cap="flat" cmpd="sng">
            <a:solidFill>
              <a:srgbClr val="0070C0"/>
            </a:solidFill>
            <a:prstDash val="solid"/>
            <a:miter lim="800000"/>
            <a:headEnd type="none" w="sm" len="sm"/>
            <a:tailEnd type="triangle" w="med" len="med"/>
          </a:ln>
        </p:spPr>
      </p:cxnSp>
      <p:cxnSp>
        <p:nvCxnSpPr>
          <p:cNvPr id="2792" name="Google Shape;2792;p128"/>
          <p:cNvCxnSpPr>
            <a:stCxn id="2754" idx="1"/>
            <a:endCxn id="2747" idx="3"/>
          </p:cNvCxnSpPr>
          <p:nvPr/>
        </p:nvCxnSpPr>
        <p:spPr>
          <a:xfrm flipH="1">
            <a:off x="3857497" y="5156358"/>
            <a:ext cx="1802400" cy="326400"/>
          </a:xfrm>
          <a:prstGeom prst="straightConnector1">
            <a:avLst/>
          </a:prstGeom>
          <a:noFill/>
          <a:ln w="25400" cap="flat" cmpd="sng">
            <a:solidFill>
              <a:srgbClr val="C55A11"/>
            </a:solidFill>
            <a:prstDash val="solid"/>
            <a:miter lim="800000"/>
            <a:headEnd type="none" w="sm" len="sm"/>
            <a:tailEnd type="triangle" w="med" len="med"/>
          </a:ln>
        </p:spPr>
      </p:cxnSp>
      <p:pic>
        <p:nvPicPr>
          <p:cNvPr id="2793" name="Google Shape;2793;p128"/>
          <p:cNvPicPr preferRelativeResize="0"/>
          <p:nvPr/>
        </p:nvPicPr>
        <p:blipFill rotWithShape="1">
          <a:blip r:embed="rId20">
            <a:alphaModFix/>
          </a:blip>
          <a:srcRect/>
          <a:stretch/>
        </p:blipFill>
        <p:spPr>
          <a:xfrm>
            <a:off x="7691412" y="265310"/>
            <a:ext cx="848301" cy="848301"/>
          </a:xfrm>
          <a:prstGeom prst="rect">
            <a:avLst/>
          </a:prstGeom>
          <a:noFill/>
          <a:ln>
            <a:noFill/>
          </a:ln>
        </p:spPr>
      </p:pic>
      <p:sp>
        <p:nvSpPr>
          <p:cNvPr id="2794" name="Google Shape;2794;p128"/>
          <p:cNvSpPr txBox="1"/>
          <p:nvPr/>
        </p:nvSpPr>
        <p:spPr>
          <a:xfrm>
            <a:off x="7672435" y="1037008"/>
            <a:ext cx="1087221" cy="5025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Azure Active </a:t>
            </a:r>
            <a:endParaRPr/>
          </a:p>
          <a:p>
            <a:pPr marL="0" marR="0" lvl="0" indent="0" algn="l" rtl="0">
              <a:spcBef>
                <a:spcPts val="0"/>
              </a:spcBef>
              <a:spcAft>
                <a:spcPts val="0"/>
              </a:spcAft>
              <a:buNone/>
            </a:pPr>
            <a:r>
              <a:rPr lang="en-US" sz="1333">
                <a:solidFill>
                  <a:schemeClr val="dk1"/>
                </a:solidFill>
                <a:latin typeface="Calibri"/>
                <a:ea typeface="Calibri"/>
                <a:cs typeface="Calibri"/>
                <a:sym typeface="Calibri"/>
              </a:rPr>
              <a:t>Directory</a:t>
            </a:r>
            <a:endParaRPr/>
          </a:p>
        </p:txBody>
      </p:sp>
      <p:sp>
        <p:nvSpPr>
          <p:cNvPr id="2795" name="Google Shape;2795;p128"/>
          <p:cNvSpPr txBox="1"/>
          <p:nvPr/>
        </p:nvSpPr>
        <p:spPr>
          <a:xfrm>
            <a:off x="7584843" y="5502500"/>
            <a:ext cx="4817922" cy="6438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2" b="1">
                <a:solidFill>
                  <a:srgbClr val="00B050"/>
                </a:solidFill>
                <a:latin typeface="Calibri"/>
                <a:ea typeface="Calibri"/>
                <a:cs typeface="Calibri"/>
                <a:sym typeface="Calibri"/>
              </a:rPr>
              <a:t>Deploy Apps to different NodePools using </a:t>
            </a:r>
            <a:endParaRPr/>
          </a:p>
          <a:p>
            <a:pPr marL="0" marR="0" lvl="0" indent="0" algn="l" rtl="0">
              <a:spcBef>
                <a:spcPts val="0"/>
              </a:spcBef>
              <a:spcAft>
                <a:spcPts val="0"/>
              </a:spcAft>
              <a:buNone/>
            </a:pPr>
            <a:r>
              <a:rPr lang="en-US" sz="1792" b="1">
                <a:solidFill>
                  <a:srgbClr val="00B050"/>
                </a:solidFill>
                <a:latin typeface="Calibri"/>
                <a:ea typeface="Calibri"/>
                <a:cs typeface="Calibri"/>
                <a:sym typeface="Calibri"/>
              </a:rPr>
              <a:t>Kubernetes Node Selector Concept on Azure AKS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sp>
        <p:nvSpPr>
          <p:cNvPr id="2800" name="Google Shape;2800;p12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801" name="Google Shape;2801;p129"/>
          <p:cNvSpPr/>
          <p:nvPr/>
        </p:nvSpPr>
        <p:spPr>
          <a:xfrm>
            <a:off x="178441" y="753343"/>
            <a:ext cx="10477163" cy="5530713"/>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02" name="Google Shape;2802;p129"/>
          <p:cNvSpPr txBox="1"/>
          <p:nvPr/>
        </p:nvSpPr>
        <p:spPr>
          <a:xfrm>
            <a:off x="186615" y="714070"/>
            <a:ext cx="111377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2803" name="Google Shape;2803;p129"/>
          <p:cNvSpPr/>
          <p:nvPr/>
        </p:nvSpPr>
        <p:spPr>
          <a:xfrm>
            <a:off x="337706" y="1181685"/>
            <a:ext cx="9109363" cy="492297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04" name="Google Shape;2804;p129"/>
          <p:cNvPicPr preferRelativeResize="0"/>
          <p:nvPr/>
        </p:nvPicPr>
        <p:blipFill rotWithShape="1">
          <a:blip r:embed="rId3">
            <a:alphaModFix/>
          </a:blip>
          <a:srcRect/>
          <a:stretch/>
        </p:blipFill>
        <p:spPr>
          <a:xfrm>
            <a:off x="586605" y="800926"/>
            <a:ext cx="761519" cy="761519"/>
          </a:xfrm>
          <a:prstGeom prst="rect">
            <a:avLst/>
          </a:prstGeom>
          <a:noFill/>
          <a:ln>
            <a:noFill/>
          </a:ln>
        </p:spPr>
      </p:pic>
      <p:sp>
        <p:nvSpPr>
          <p:cNvPr id="2805" name="Google Shape;2805;p129"/>
          <p:cNvSpPr txBox="1"/>
          <p:nvPr/>
        </p:nvSpPr>
        <p:spPr>
          <a:xfrm>
            <a:off x="1216262" y="1205496"/>
            <a:ext cx="761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a:t>
            </a:r>
            <a:endParaRPr/>
          </a:p>
        </p:txBody>
      </p:sp>
      <p:sp>
        <p:nvSpPr>
          <p:cNvPr id="2806" name="Google Shape;2806;p129"/>
          <p:cNvSpPr/>
          <p:nvPr/>
        </p:nvSpPr>
        <p:spPr>
          <a:xfrm>
            <a:off x="586604" y="1635428"/>
            <a:ext cx="4305783" cy="4304709"/>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07" name="Google Shape;2807;p129"/>
          <p:cNvPicPr preferRelativeResize="0"/>
          <p:nvPr/>
        </p:nvPicPr>
        <p:blipFill rotWithShape="1">
          <a:blip r:embed="rId4">
            <a:alphaModFix/>
          </a:blip>
          <a:srcRect/>
          <a:stretch/>
        </p:blipFill>
        <p:spPr>
          <a:xfrm>
            <a:off x="645170" y="1320597"/>
            <a:ext cx="654723" cy="654723"/>
          </a:xfrm>
          <a:prstGeom prst="rect">
            <a:avLst/>
          </a:prstGeom>
          <a:noFill/>
          <a:ln>
            <a:noFill/>
          </a:ln>
        </p:spPr>
      </p:pic>
      <p:sp>
        <p:nvSpPr>
          <p:cNvPr id="2808" name="Google Shape;2808;p129"/>
          <p:cNvSpPr txBox="1"/>
          <p:nvPr/>
        </p:nvSpPr>
        <p:spPr>
          <a:xfrm>
            <a:off x="1299894" y="1627091"/>
            <a:ext cx="24927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B050"/>
                </a:solidFill>
                <a:latin typeface="Calibri"/>
                <a:ea typeface="Calibri"/>
                <a:cs typeface="Calibri"/>
                <a:sym typeface="Calibri"/>
              </a:rPr>
              <a:t>Default Subnet: 10.240.0.0/16</a:t>
            </a:r>
            <a:endParaRPr/>
          </a:p>
        </p:txBody>
      </p:sp>
      <p:pic>
        <p:nvPicPr>
          <p:cNvPr id="2809" name="Google Shape;2809;p129"/>
          <p:cNvPicPr preferRelativeResize="0"/>
          <p:nvPr/>
        </p:nvPicPr>
        <p:blipFill rotWithShape="1">
          <a:blip r:embed="rId5">
            <a:alphaModFix/>
          </a:blip>
          <a:srcRect/>
          <a:stretch/>
        </p:blipFill>
        <p:spPr>
          <a:xfrm>
            <a:off x="5769133" y="1861611"/>
            <a:ext cx="888322" cy="781608"/>
          </a:xfrm>
          <a:prstGeom prst="rect">
            <a:avLst/>
          </a:prstGeom>
          <a:noFill/>
          <a:ln>
            <a:noFill/>
          </a:ln>
        </p:spPr>
      </p:pic>
      <p:sp>
        <p:nvSpPr>
          <p:cNvPr id="2810" name="Google Shape;2810;p129"/>
          <p:cNvSpPr txBox="1"/>
          <p:nvPr/>
        </p:nvSpPr>
        <p:spPr>
          <a:xfrm>
            <a:off x="5388043" y="2711731"/>
            <a:ext cx="1807939"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Cluster Control Plane</a:t>
            </a:r>
            <a:endParaRPr/>
          </a:p>
        </p:txBody>
      </p:sp>
      <p:sp>
        <p:nvSpPr>
          <p:cNvPr id="2811" name="Google Shape;2811;p129"/>
          <p:cNvSpPr/>
          <p:nvPr/>
        </p:nvSpPr>
        <p:spPr>
          <a:xfrm>
            <a:off x="4892386" y="1638158"/>
            <a:ext cx="4305783" cy="1799225"/>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12" name="Google Shape;2812;p129"/>
          <p:cNvSpPr/>
          <p:nvPr/>
        </p:nvSpPr>
        <p:spPr>
          <a:xfrm>
            <a:off x="943462" y="2027629"/>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13" name="Google Shape;2813;p129"/>
          <p:cNvSpPr/>
          <p:nvPr/>
        </p:nvSpPr>
        <p:spPr>
          <a:xfrm>
            <a:off x="943462" y="328395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14" name="Google Shape;2814;p129"/>
          <p:cNvSpPr/>
          <p:nvPr/>
        </p:nvSpPr>
        <p:spPr>
          <a:xfrm>
            <a:off x="943461" y="455558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15" name="Google Shape;2815;p129"/>
          <p:cNvPicPr preferRelativeResize="0"/>
          <p:nvPr/>
        </p:nvPicPr>
        <p:blipFill rotWithShape="1">
          <a:blip r:embed="rId6">
            <a:alphaModFix/>
          </a:blip>
          <a:srcRect/>
          <a:stretch/>
        </p:blipFill>
        <p:spPr>
          <a:xfrm>
            <a:off x="970916" y="2043282"/>
            <a:ext cx="537588" cy="537588"/>
          </a:xfrm>
          <a:prstGeom prst="rect">
            <a:avLst/>
          </a:prstGeom>
          <a:noFill/>
          <a:ln>
            <a:noFill/>
          </a:ln>
        </p:spPr>
      </p:pic>
      <p:pic>
        <p:nvPicPr>
          <p:cNvPr id="2816" name="Google Shape;2816;p129"/>
          <p:cNvPicPr preferRelativeResize="0"/>
          <p:nvPr/>
        </p:nvPicPr>
        <p:blipFill rotWithShape="1">
          <a:blip r:embed="rId6">
            <a:alphaModFix/>
          </a:blip>
          <a:srcRect/>
          <a:stretch/>
        </p:blipFill>
        <p:spPr>
          <a:xfrm>
            <a:off x="952049" y="3296794"/>
            <a:ext cx="537588" cy="537588"/>
          </a:xfrm>
          <a:prstGeom prst="rect">
            <a:avLst/>
          </a:prstGeom>
          <a:noFill/>
          <a:ln>
            <a:noFill/>
          </a:ln>
        </p:spPr>
      </p:pic>
      <p:pic>
        <p:nvPicPr>
          <p:cNvPr id="2817" name="Google Shape;2817;p129"/>
          <p:cNvPicPr preferRelativeResize="0"/>
          <p:nvPr/>
        </p:nvPicPr>
        <p:blipFill rotWithShape="1">
          <a:blip r:embed="rId6">
            <a:alphaModFix/>
          </a:blip>
          <a:srcRect/>
          <a:stretch/>
        </p:blipFill>
        <p:spPr>
          <a:xfrm>
            <a:off x="969004" y="4575550"/>
            <a:ext cx="537588" cy="537588"/>
          </a:xfrm>
          <a:prstGeom prst="rect">
            <a:avLst/>
          </a:prstGeom>
          <a:noFill/>
          <a:ln>
            <a:noFill/>
          </a:ln>
        </p:spPr>
      </p:pic>
      <p:sp>
        <p:nvSpPr>
          <p:cNvPr id="2818" name="Google Shape;2818;p129"/>
          <p:cNvSpPr txBox="1"/>
          <p:nvPr/>
        </p:nvSpPr>
        <p:spPr>
          <a:xfrm>
            <a:off x="1493100" y="1992535"/>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System Node Pool: Linux</a:t>
            </a:r>
            <a:endParaRPr/>
          </a:p>
        </p:txBody>
      </p:sp>
      <p:sp>
        <p:nvSpPr>
          <p:cNvPr id="2819" name="Google Shape;2819;p129"/>
          <p:cNvSpPr txBox="1"/>
          <p:nvPr/>
        </p:nvSpPr>
        <p:spPr>
          <a:xfrm>
            <a:off x="1536396" y="326115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Linux</a:t>
            </a:r>
            <a:endParaRPr/>
          </a:p>
        </p:txBody>
      </p:sp>
      <p:sp>
        <p:nvSpPr>
          <p:cNvPr id="2820" name="Google Shape;2820;p129"/>
          <p:cNvSpPr txBox="1"/>
          <p:nvPr/>
        </p:nvSpPr>
        <p:spPr>
          <a:xfrm>
            <a:off x="1500943" y="454027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Windows</a:t>
            </a:r>
            <a:endParaRPr/>
          </a:p>
        </p:txBody>
      </p:sp>
      <p:pic>
        <p:nvPicPr>
          <p:cNvPr id="2821" name="Google Shape;2821;p129"/>
          <p:cNvPicPr preferRelativeResize="0"/>
          <p:nvPr/>
        </p:nvPicPr>
        <p:blipFill rotWithShape="1">
          <a:blip r:embed="rId7">
            <a:alphaModFix/>
          </a:blip>
          <a:srcRect/>
          <a:stretch/>
        </p:blipFill>
        <p:spPr>
          <a:xfrm>
            <a:off x="1528791" y="2265992"/>
            <a:ext cx="796800" cy="796800"/>
          </a:xfrm>
          <a:prstGeom prst="rect">
            <a:avLst/>
          </a:prstGeom>
          <a:noFill/>
          <a:ln>
            <a:noFill/>
          </a:ln>
        </p:spPr>
      </p:pic>
      <p:pic>
        <p:nvPicPr>
          <p:cNvPr id="2822" name="Google Shape;2822;p129"/>
          <p:cNvPicPr preferRelativeResize="0"/>
          <p:nvPr/>
        </p:nvPicPr>
        <p:blipFill rotWithShape="1">
          <a:blip r:embed="rId7">
            <a:alphaModFix/>
          </a:blip>
          <a:srcRect/>
          <a:stretch/>
        </p:blipFill>
        <p:spPr>
          <a:xfrm>
            <a:off x="2411900" y="2274483"/>
            <a:ext cx="796800" cy="796800"/>
          </a:xfrm>
          <a:prstGeom prst="rect">
            <a:avLst/>
          </a:prstGeom>
          <a:noFill/>
          <a:ln>
            <a:noFill/>
          </a:ln>
        </p:spPr>
      </p:pic>
      <p:pic>
        <p:nvPicPr>
          <p:cNvPr id="2823" name="Google Shape;2823;p129"/>
          <p:cNvPicPr preferRelativeResize="0"/>
          <p:nvPr/>
        </p:nvPicPr>
        <p:blipFill rotWithShape="1">
          <a:blip r:embed="rId7">
            <a:alphaModFix/>
          </a:blip>
          <a:srcRect/>
          <a:stretch/>
        </p:blipFill>
        <p:spPr>
          <a:xfrm>
            <a:off x="3292126" y="2263271"/>
            <a:ext cx="796800" cy="796800"/>
          </a:xfrm>
          <a:prstGeom prst="rect">
            <a:avLst/>
          </a:prstGeom>
          <a:noFill/>
          <a:ln>
            <a:noFill/>
          </a:ln>
        </p:spPr>
      </p:pic>
      <p:pic>
        <p:nvPicPr>
          <p:cNvPr id="2824" name="Google Shape;2824;p129"/>
          <p:cNvPicPr preferRelativeResize="0"/>
          <p:nvPr/>
        </p:nvPicPr>
        <p:blipFill rotWithShape="1">
          <a:blip r:embed="rId7">
            <a:alphaModFix/>
          </a:blip>
          <a:srcRect/>
          <a:stretch/>
        </p:blipFill>
        <p:spPr>
          <a:xfrm>
            <a:off x="1508503" y="3517814"/>
            <a:ext cx="796800" cy="796800"/>
          </a:xfrm>
          <a:prstGeom prst="rect">
            <a:avLst/>
          </a:prstGeom>
          <a:noFill/>
          <a:ln>
            <a:noFill/>
          </a:ln>
        </p:spPr>
      </p:pic>
      <p:pic>
        <p:nvPicPr>
          <p:cNvPr id="2825" name="Google Shape;2825;p129"/>
          <p:cNvPicPr preferRelativeResize="0"/>
          <p:nvPr/>
        </p:nvPicPr>
        <p:blipFill rotWithShape="1">
          <a:blip r:embed="rId7">
            <a:alphaModFix/>
          </a:blip>
          <a:srcRect/>
          <a:stretch/>
        </p:blipFill>
        <p:spPr>
          <a:xfrm>
            <a:off x="2391613" y="3526305"/>
            <a:ext cx="796800" cy="796800"/>
          </a:xfrm>
          <a:prstGeom prst="rect">
            <a:avLst/>
          </a:prstGeom>
          <a:noFill/>
          <a:ln>
            <a:noFill/>
          </a:ln>
        </p:spPr>
      </p:pic>
      <p:pic>
        <p:nvPicPr>
          <p:cNvPr id="2826" name="Google Shape;2826;p129"/>
          <p:cNvPicPr preferRelativeResize="0"/>
          <p:nvPr/>
        </p:nvPicPr>
        <p:blipFill rotWithShape="1">
          <a:blip r:embed="rId7">
            <a:alphaModFix/>
          </a:blip>
          <a:srcRect/>
          <a:stretch/>
        </p:blipFill>
        <p:spPr>
          <a:xfrm>
            <a:off x="3271838" y="3515093"/>
            <a:ext cx="796800" cy="796800"/>
          </a:xfrm>
          <a:prstGeom prst="rect">
            <a:avLst/>
          </a:prstGeom>
          <a:noFill/>
          <a:ln>
            <a:noFill/>
          </a:ln>
        </p:spPr>
      </p:pic>
      <p:pic>
        <p:nvPicPr>
          <p:cNvPr id="2827" name="Google Shape;2827;p129"/>
          <p:cNvPicPr preferRelativeResize="0"/>
          <p:nvPr/>
        </p:nvPicPr>
        <p:blipFill rotWithShape="1">
          <a:blip r:embed="rId7">
            <a:alphaModFix/>
          </a:blip>
          <a:srcRect/>
          <a:stretch/>
        </p:blipFill>
        <p:spPr>
          <a:xfrm>
            <a:off x="1497578" y="4789754"/>
            <a:ext cx="796800" cy="796800"/>
          </a:xfrm>
          <a:prstGeom prst="rect">
            <a:avLst/>
          </a:prstGeom>
          <a:noFill/>
          <a:ln>
            <a:noFill/>
          </a:ln>
        </p:spPr>
      </p:pic>
      <p:pic>
        <p:nvPicPr>
          <p:cNvPr id="2828" name="Google Shape;2828;p129"/>
          <p:cNvPicPr preferRelativeResize="0"/>
          <p:nvPr/>
        </p:nvPicPr>
        <p:blipFill rotWithShape="1">
          <a:blip r:embed="rId7">
            <a:alphaModFix/>
          </a:blip>
          <a:srcRect/>
          <a:stretch/>
        </p:blipFill>
        <p:spPr>
          <a:xfrm>
            <a:off x="2380687" y="4798245"/>
            <a:ext cx="796800" cy="796800"/>
          </a:xfrm>
          <a:prstGeom prst="rect">
            <a:avLst/>
          </a:prstGeom>
          <a:noFill/>
          <a:ln>
            <a:noFill/>
          </a:ln>
        </p:spPr>
      </p:pic>
      <p:pic>
        <p:nvPicPr>
          <p:cNvPr id="2829" name="Google Shape;2829;p129"/>
          <p:cNvPicPr preferRelativeResize="0"/>
          <p:nvPr/>
        </p:nvPicPr>
        <p:blipFill rotWithShape="1">
          <a:blip r:embed="rId7">
            <a:alphaModFix/>
          </a:blip>
          <a:srcRect/>
          <a:stretch/>
        </p:blipFill>
        <p:spPr>
          <a:xfrm>
            <a:off x="3260913" y="4787033"/>
            <a:ext cx="796800" cy="796800"/>
          </a:xfrm>
          <a:prstGeom prst="rect">
            <a:avLst/>
          </a:prstGeom>
          <a:noFill/>
          <a:ln>
            <a:noFill/>
          </a:ln>
        </p:spPr>
      </p:pic>
      <p:pic>
        <p:nvPicPr>
          <p:cNvPr id="2830" name="Google Shape;2830;p129"/>
          <p:cNvPicPr preferRelativeResize="0"/>
          <p:nvPr/>
        </p:nvPicPr>
        <p:blipFill rotWithShape="1">
          <a:blip r:embed="rId8">
            <a:alphaModFix/>
          </a:blip>
          <a:srcRect/>
          <a:stretch/>
        </p:blipFill>
        <p:spPr>
          <a:xfrm>
            <a:off x="7237614" y="2492379"/>
            <a:ext cx="795305" cy="796800"/>
          </a:xfrm>
          <a:prstGeom prst="rect">
            <a:avLst/>
          </a:prstGeom>
          <a:noFill/>
          <a:ln>
            <a:noFill/>
          </a:ln>
        </p:spPr>
      </p:pic>
      <p:pic>
        <p:nvPicPr>
          <p:cNvPr id="2831" name="Google Shape;2831;p129"/>
          <p:cNvPicPr preferRelativeResize="0"/>
          <p:nvPr/>
        </p:nvPicPr>
        <p:blipFill rotWithShape="1">
          <a:blip r:embed="rId9">
            <a:alphaModFix/>
          </a:blip>
          <a:srcRect/>
          <a:stretch/>
        </p:blipFill>
        <p:spPr>
          <a:xfrm>
            <a:off x="8081146" y="2491650"/>
            <a:ext cx="795305" cy="796800"/>
          </a:xfrm>
          <a:prstGeom prst="rect">
            <a:avLst/>
          </a:prstGeom>
          <a:noFill/>
          <a:ln>
            <a:noFill/>
          </a:ln>
        </p:spPr>
      </p:pic>
      <p:pic>
        <p:nvPicPr>
          <p:cNvPr id="2832" name="Google Shape;2832;p129"/>
          <p:cNvPicPr preferRelativeResize="0"/>
          <p:nvPr/>
        </p:nvPicPr>
        <p:blipFill rotWithShape="1">
          <a:blip r:embed="rId10">
            <a:alphaModFix/>
          </a:blip>
          <a:srcRect/>
          <a:stretch/>
        </p:blipFill>
        <p:spPr>
          <a:xfrm>
            <a:off x="8100461" y="1740971"/>
            <a:ext cx="795305" cy="796800"/>
          </a:xfrm>
          <a:prstGeom prst="rect">
            <a:avLst/>
          </a:prstGeom>
          <a:noFill/>
          <a:ln>
            <a:noFill/>
          </a:ln>
        </p:spPr>
      </p:pic>
      <p:pic>
        <p:nvPicPr>
          <p:cNvPr id="2833" name="Google Shape;2833;p129"/>
          <p:cNvPicPr preferRelativeResize="0"/>
          <p:nvPr/>
        </p:nvPicPr>
        <p:blipFill rotWithShape="1">
          <a:blip r:embed="rId11">
            <a:alphaModFix/>
          </a:blip>
          <a:srcRect/>
          <a:stretch/>
        </p:blipFill>
        <p:spPr>
          <a:xfrm>
            <a:off x="7237614" y="1713078"/>
            <a:ext cx="795305" cy="796800"/>
          </a:xfrm>
          <a:prstGeom prst="rect">
            <a:avLst/>
          </a:prstGeom>
          <a:noFill/>
          <a:ln>
            <a:noFill/>
          </a:ln>
        </p:spPr>
      </p:pic>
      <p:sp>
        <p:nvSpPr>
          <p:cNvPr id="2834" name="Google Shape;2834;p129"/>
          <p:cNvSpPr/>
          <p:nvPr/>
        </p:nvSpPr>
        <p:spPr>
          <a:xfrm>
            <a:off x="5286974" y="1709829"/>
            <a:ext cx="3675186" cy="1644858"/>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35" name="Google Shape;2835;p129"/>
          <p:cNvPicPr preferRelativeResize="0"/>
          <p:nvPr/>
        </p:nvPicPr>
        <p:blipFill rotWithShape="1">
          <a:blip r:embed="rId12">
            <a:alphaModFix/>
          </a:blip>
          <a:srcRect/>
          <a:stretch/>
        </p:blipFill>
        <p:spPr>
          <a:xfrm>
            <a:off x="9642503" y="1809386"/>
            <a:ext cx="658914" cy="658914"/>
          </a:xfrm>
          <a:prstGeom prst="rect">
            <a:avLst/>
          </a:prstGeom>
          <a:noFill/>
          <a:ln>
            <a:noFill/>
          </a:ln>
        </p:spPr>
      </p:pic>
      <p:pic>
        <p:nvPicPr>
          <p:cNvPr id="2836" name="Google Shape;2836;p129"/>
          <p:cNvPicPr preferRelativeResize="0"/>
          <p:nvPr/>
        </p:nvPicPr>
        <p:blipFill rotWithShape="1">
          <a:blip r:embed="rId13">
            <a:alphaModFix/>
          </a:blip>
          <a:srcRect/>
          <a:stretch/>
        </p:blipFill>
        <p:spPr>
          <a:xfrm>
            <a:off x="9679519" y="2853506"/>
            <a:ext cx="583878" cy="583878"/>
          </a:xfrm>
          <a:prstGeom prst="rect">
            <a:avLst/>
          </a:prstGeom>
          <a:noFill/>
          <a:ln>
            <a:noFill/>
          </a:ln>
        </p:spPr>
      </p:pic>
      <p:pic>
        <p:nvPicPr>
          <p:cNvPr id="2837" name="Google Shape;2837;p129" descr="User"/>
          <p:cNvPicPr preferRelativeResize="0"/>
          <p:nvPr/>
        </p:nvPicPr>
        <p:blipFill rotWithShape="1">
          <a:blip r:embed="rId14">
            <a:alphaModFix/>
          </a:blip>
          <a:srcRect/>
          <a:stretch/>
        </p:blipFill>
        <p:spPr>
          <a:xfrm>
            <a:off x="10994914" y="1157156"/>
            <a:ext cx="762000" cy="762000"/>
          </a:xfrm>
          <a:prstGeom prst="rect">
            <a:avLst/>
          </a:prstGeom>
          <a:noFill/>
          <a:ln>
            <a:noFill/>
          </a:ln>
        </p:spPr>
      </p:pic>
      <p:pic>
        <p:nvPicPr>
          <p:cNvPr id="2838" name="Google Shape;2838;p129" descr="Cmd Terminal"/>
          <p:cNvPicPr preferRelativeResize="0"/>
          <p:nvPr/>
        </p:nvPicPr>
        <p:blipFill rotWithShape="1">
          <a:blip r:embed="rId15">
            <a:alphaModFix/>
          </a:blip>
          <a:srcRect/>
          <a:stretch/>
        </p:blipFill>
        <p:spPr>
          <a:xfrm>
            <a:off x="11055758" y="2759495"/>
            <a:ext cx="762000" cy="762000"/>
          </a:xfrm>
          <a:prstGeom prst="rect">
            <a:avLst/>
          </a:prstGeom>
          <a:noFill/>
          <a:ln>
            <a:noFill/>
          </a:ln>
        </p:spPr>
      </p:pic>
      <p:sp>
        <p:nvSpPr>
          <p:cNvPr id="2839" name="Google Shape;2839;p129"/>
          <p:cNvSpPr txBox="1"/>
          <p:nvPr/>
        </p:nvSpPr>
        <p:spPr>
          <a:xfrm>
            <a:off x="10903318" y="770202"/>
            <a:ext cx="118454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AdminUser</a:t>
            </a:r>
            <a:endParaRPr sz="1500">
              <a:solidFill>
                <a:schemeClr val="dk1"/>
              </a:solidFill>
              <a:latin typeface="Calibri"/>
              <a:ea typeface="Calibri"/>
              <a:cs typeface="Calibri"/>
              <a:sym typeface="Calibri"/>
            </a:endParaRPr>
          </a:p>
        </p:txBody>
      </p:sp>
      <p:sp>
        <p:nvSpPr>
          <p:cNvPr id="2840" name="Google Shape;2840;p129"/>
          <p:cNvSpPr txBox="1"/>
          <p:nvPr/>
        </p:nvSpPr>
        <p:spPr>
          <a:xfrm>
            <a:off x="11092294" y="3338742"/>
            <a:ext cx="7620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kubectl</a:t>
            </a:r>
            <a:endParaRPr sz="1500">
              <a:solidFill>
                <a:schemeClr val="dk1"/>
              </a:solidFill>
              <a:latin typeface="Calibri"/>
              <a:ea typeface="Calibri"/>
              <a:cs typeface="Calibri"/>
              <a:sym typeface="Calibri"/>
            </a:endParaRPr>
          </a:p>
        </p:txBody>
      </p:sp>
      <p:sp>
        <p:nvSpPr>
          <p:cNvPr id="2841" name="Google Shape;2841;p129"/>
          <p:cNvSpPr txBox="1"/>
          <p:nvPr/>
        </p:nvSpPr>
        <p:spPr>
          <a:xfrm>
            <a:off x="9598323" y="3397983"/>
            <a:ext cx="90382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p:txBody>
      </p:sp>
      <p:sp>
        <p:nvSpPr>
          <p:cNvPr id="2842" name="Google Shape;2842;p129"/>
          <p:cNvSpPr txBox="1"/>
          <p:nvPr/>
        </p:nvSpPr>
        <p:spPr>
          <a:xfrm>
            <a:off x="9450590" y="1531218"/>
            <a:ext cx="132946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Load Balancer</a:t>
            </a:r>
            <a:endParaRPr/>
          </a:p>
        </p:txBody>
      </p:sp>
      <p:cxnSp>
        <p:nvCxnSpPr>
          <p:cNvPr id="2843" name="Google Shape;2843;p129"/>
          <p:cNvCxnSpPr/>
          <p:nvPr/>
        </p:nvCxnSpPr>
        <p:spPr>
          <a:xfrm>
            <a:off x="11397710" y="1824634"/>
            <a:ext cx="10804" cy="1124405"/>
          </a:xfrm>
          <a:prstGeom prst="straightConnector1">
            <a:avLst/>
          </a:prstGeom>
          <a:noFill/>
          <a:ln w="31750" cap="flat" cmpd="sng">
            <a:solidFill>
              <a:schemeClr val="dk1"/>
            </a:solidFill>
            <a:prstDash val="solid"/>
            <a:miter lim="800000"/>
            <a:headEnd type="none" w="sm" len="sm"/>
            <a:tailEnd type="triangle" w="med" len="med"/>
          </a:ln>
        </p:spPr>
      </p:cxnSp>
      <p:cxnSp>
        <p:nvCxnSpPr>
          <p:cNvPr id="2844" name="Google Shape;2844;p129"/>
          <p:cNvCxnSpPr>
            <a:stCxn id="2838" idx="1"/>
            <a:endCxn id="2836" idx="3"/>
          </p:cNvCxnSpPr>
          <p:nvPr/>
        </p:nvCxnSpPr>
        <p:spPr>
          <a:xfrm flipH="1">
            <a:off x="10263458" y="3140495"/>
            <a:ext cx="792300" cy="5100"/>
          </a:xfrm>
          <a:prstGeom prst="straightConnector1">
            <a:avLst/>
          </a:prstGeom>
          <a:noFill/>
          <a:ln w="31750" cap="flat" cmpd="sng">
            <a:solidFill>
              <a:schemeClr val="dk1"/>
            </a:solidFill>
            <a:prstDash val="solid"/>
            <a:miter lim="800000"/>
            <a:headEnd type="none" w="sm" len="sm"/>
            <a:tailEnd type="triangle" w="med" len="med"/>
          </a:ln>
        </p:spPr>
      </p:cxnSp>
      <p:cxnSp>
        <p:nvCxnSpPr>
          <p:cNvPr id="2845" name="Google Shape;2845;p129"/>
          <p:cNvCxnSpPr>
            <a:stCxn id="2836" idx="0"/>
            <a:endCxn id="2835" idx="2"/>
          </p:cNvCxnSpPr>
          <p:nvPr/>
        </p:nvCxnSpPr>
        <p:spPr>
          <a:xfrm rot="10800000" flipH="1">
            <a:off x="9971458" y="2468306"/>
            <a:ext cx="600" cy="385200"/>
          </a:xfrm>
          <a:prstGeom prst="straightConnector1">
            <a:avLst/>
          </a:prstGeom>
          <a:noFill/>
          <a:ln w="31750" cap="flat" cmpd="sng">
            <a:solidFill>
              <a:schemeClr val="dk1"/>
            </a:solidFill>
            <a:prstDash val="solid"/>
            <a:miter lim="800000"/>
            <a:headEnd type="none" w="sm" len="sm"/>
            <a:tailEnd type="triangle" w="med" len="med"/>
          </a:ln>
        </p:spPr>
      </p:cxnSp>
      <p:cxnSp>
        <p:nvCxnSpPr>
          <p:cNvPr id="2846" name="Google Shape;2846;p129"/>
          <p:cNvCxnSpPr>
            <a:stCxn id="2835" idx="1"/>
            <a:endCxn id="2832" idx="3"/>
          </p:cNvCxnSpPr>
          <p:nvPr/>
        </p:nvCxnSpPr>
        <p:spPr>
          <a:xfrm flipH="1">
            <a:off x="8895803" y="2138843"/>
            <a:ext cx="746700" cy="600"/>
          </a:xfrm>
          <a:prstGeom prst="straightConnector1">
            <a:avLst/>
          </a:prstGeom>
          <a:noFill/>
          <a:ln w="31750" cap="flat" cmpd="sng">
            <a:solidFill>
              <a:schemeClr val="dk1"/>
            </a:solidFill>
            <a:prstDash val="solid"/>
            <a:miter lim="800000"/>
            <a:headEnd type="none" w="sm" len="sm"/>
            <a:tailEnd type="triangle" w="med" len="med"/>
          </a:ln>
        </p:spPr>
      </p:cxnSp>
      <p:sp>
        <p:nvSpPr>
          <p:cNvPr id="2847" name="Google Shape;2847;p129"/>
          <p:cNvSpPr txBox="1">
            <a:spLocks noGrp="1"/>
          </p:cNvSpPr>
          <p:nvPr>
            <p:ph type="title"/>
          </p:nvPr>
        </p:nvSpPr>
        <p:spPr>
          <a:xfrm>
            <a:off x="-69272" y="-4899"/>
            <a:ext cx="12347863" cy="782634"/>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AKS Cluster – </a:t>
            </a:r>
            <a:r>
              <a:rPr lang="en-US">
                <a:solidFill>
                  <a:srgbClr val="00B050"/>
                </a:solidFill>
              </a:rPr>
              <a:t>Node Pools (Linux, Windows)</a:t>
            </a:r>
            <a:endParaRPr/>
          </a:p>
        </p:txBody>
      </p:sp>
      <p:cxnSp>
        <p:nvCxnSpPr>
          <p:cNvPr id="2848" name="Google Shape;2848;p129"/>
          <p:cNvCxnSpPr>
            <a:stCxn id="2809" idx="1"/>
            <a:endCxn id="2812" idx="3"/>
          </p:cNvCxnSpPr>
          <p:nvPr/>
        </p:nvCxnSpPr>
        <p:spPr>
          <a:xfrm flipH="1">
            <a:off x="4472533" y="2252415"/>
            <a:ext cx="1296600" cy="332400"/>
          </a:xfrm>
          <a:prstGeom prst="straightConnector1">
            <a:avLst/>
          </a:prstGeom>
          <a:noFill/>
          <a:ln w="25400" cap="flat" cmpd="sng">
            <a:solidFill>
              <a:schemeClr val="dk1"/>
            </a:solidFill>
            <a:prstDash val="solid"/>
            <a:miter lim="800000"/>
            <a:headEnd type="none" w="sm" len="sm"/>
            <a:tailEnd type="triangle" w="med" len="med"/>
          </a:ln>
        </p:spPr>
      </p:cxnSp>
      <p:cxnSp>
        <p:nvCxnSpPr>
          <p:cNvPr id="2849" name="Google Shape;2849;p129"/>
          <p:cNvCxnSpPr>
            <a:stCxn id="2809" idx="1"/>
            <a:endCxn id="2813" idx="3"/>
          </p:cNvCxnSpPr>
          <p:nvPr/>
        </p:nvCxnSpPr>
        <p:spPr>
          <a:xfrm flipH="1">
            <a:off x="4472533" y="2252415"/>
            <a:ext cx="1296600" cy="1588800"/>
          </a:xfrm>
          <a:prstGeom prst="straightConnector1">
            <a:avLst/>
          </a:prstGeom>
          <a:noFill/>
          <a:ln w="25400" cap="flat" cmpd="sng">
            <a:solidFill>
              <a:schemeClr val="dk1"/>
            </a:solidFill>
            <a:prstDash val="solid"/>
            <a:miter lim="800000"/>
            <a:headEnd type="none" w="sm" len="sm"/>
            <a:tailEnd type="triangle" w="med" len="med"/>
          </a:ln>
        </p:spPr>
      </p:cxnSp>
      <p:cxnSp>
        <p:nvCxnSpPr>
          <p:cNvPr id="2850" name="Google Shape;2850;p129"/>
          <p:cNvCxnSpPr>
            <a:stCxn id="2809" idx="1"/>
            <a:endCxn id="2814" idx="3"/>
          </p:cNvCxnSpPr>
          <p:nvPr/>
        </p:nvCxnSpPr>
        <p:spPr>
          <a:xfrm flipH="1">
            <a:off x="4472533" y="2252415"/>
            <a:ext cx="1296600" cy="2860200"/>
          </a:xfrm>
          <a:prstGeom prst="straightConnector1">
            <a:avLst/>
          </a:prstGeom>
          <a:noFill/>
          <a:ln w="25400" cap="flat" cmpd="sng">
            <a:solidFill>
              <a:schemeClr val="dk1"/>
            </a:solidFill>
            <a:prstDash val="solid"/>
            <a:miter lim="800000"/>
            <a:headEnd type="none" w="sm" len="sm"/>
            <a:tailEnd type="triangle" w="med" len="med"/>
          </a:ln>
        </p:spPr>
      </p:cxnSp>
      <p:pic>
        <p:nvPicPr>
          <p:cNvPr id="2851" name="Google Shape;2851;p129"/>
          <p:cNvPicPr preferRelativeResize="0"/>
          <p:nvPr/>
        </p:nvPicPr>
        <p:blipFill rotWithShape="1">
          <a:blip r:embed="rId16">
            <a:alphaModFix/>
          </a:blip>
          <a:srcRect/>
          <a:stretch/>
        </p:blipFill>
        <p:spPr>
          <a:xfrm>
            <a:off x="6413192" y="4051699"/>
            <a:ext cx="2959804" cy="735488"/>
          </a:xfrm>
          <a:prstGeom prst="rect">
            <a:avLst/>
          </a:prstGeom>
          <a:solidFill>
            <a:schemeClr val="dk1"/>
          </a:solidFill>
          <a:ln w="9525" cap="flat" cmpd="sng">
            <a:solidFill>
              <a:srgbClr val="7030A0"/>
            </a:solidFill>
            <a:prstDash val="solid"/>
            <a:round/>
            <a:headEnd type="none" w="sm" len="sm"/>
            <a:tailEnd type="none" w="sm" len="sm"/>
          </a:ln>
        </p:spPr>
      </p:pic>
      <p:pic>
        <p:nvPicPr>
          <p:cNvPr id="2852" name="Google Shape;2852;p129" descr="Cmd Terminal"/>
          <p:cNvPicPr preferRelativeResize="0"/>
          <p:nvPr/>
        </p:nvPicPr>
        <p:blipFill rotWithShape="1">
          <a:blip r:embed="rId15">
            <a:alphaModFix/>
          </a:blip>
          <a:srcRect/>
          <a:stretch/>
        </p:blipFill>
        <p:spPr>
          <a:xfrm>
            <a:off x="10743812" y="3765546"/>
            <a:ext cx="1307795" cy="1307795"/>
          </a:xfrm>
          <a:prstGeom prst="rect">
            <a:avLst/>
          </a:prstGeom>
          <a:noFill/>
          <a:ln>
            <a:noFill/>
          </a:ln>
        </p:spPr>
      </p:pic>
      <p:pic>
        <p:nvPicPr>
          <p:cNvPr id="2853" name="Google Shape;2853;p129" descr="User"/>
          <p:cNvPicPr preferRelativeResize="0"/>
          <p:nvPr/>
        </p:nvPicPr>
        <p:blipFill rotWithShape="1">
          <a:blip r:embed="rId17">
            <a:alphaModFix/>
          </a:blip>
          <a:srcRect/>
          <a:stretch/>
        </p:blipFill>
        <p:spPr>
          <a:xfrm>
            <a:off x="10951758" y="5469309"/>
            <a:ext cx="970000" cy="970000"/>
          </a:xfrm>
          <a:prstGeom prst="rect">
            <a:avLst/>
          </a:prstGeom>
          <a:noFill/>
          <a:ln>
            <a:noFill/>
          </a:ln>
        </p:spPr>
      </p:pic>
      <p:cxnSp>
        <p:nvCxnSpPr>
          <p:cNvPr id="2854" name="Google Shape;2854;p129"/>
          <p:cNvCxnSpPr/>
          <p:nvPr/>
        </p:nvCxnSpPr>
        <p:spPr>
          <a:xfrm rot="10800000" flipH="1">
            <a:off x="11375915" y="4798246"/>
            <a:ext cx="32599" cy="753180"/>
          </a:xfrm>
          <a:prstGeom prst="straightConnector1">
            <a:avLst/>
          </a:prstGeom>
          <a:noFill/>
          <a:ln w="31750" cap="flat" cmpd="sng">
            <a:solidFill>
              <a:schemeClr val="dk1"/>
            </a:solidFill>
            <a:prstDash val="solid"/>
            <a:miter lim="800000"/>
            <a:headEnd type="none" w="sm" len="sm"/>
            <a:tailEnd type="triangle" w="med" len="med"/>
          </a:ln>
        </p:spPr>
      </p:cxnSp>
      <p:sp>
        <p:nvSpPr>
          <p:cNvPr id="2855" name="Google Shape;2855;p129"/>
          <p:cNvSpPr txBox="1"/>
          <p:nvPr/>
        </p:nvSpPr>
        <p:spPr>
          <a:xfrm>
            <a:off x="10207849" y="5857728"/>
            <a:ext cx="114322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Terraform Developer</a:t>
            </a:r>
            <a:endParaRPr/>
          </a:p>
        </p:txBody>
      </p:sp>
      <p:sp>
        <p:nvSpPr>
          <p:cNvPr id="2856" name="Google Shape;2856;p129"/>
          <p:cNvSpPr txBox="1"/>
          <p:nvPr/>
        </p:nvSpPr>
        <p:spPr>
          <a:xfrm>
            <a:off x="10048070" y="4973661"/>
            <a:ext cx="114322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Terraform CLI</a:t>
            </a:r>
            <a:endParaRPr/>
          </a:p>
        </p:txBody>
      </p:sp>
      <p:cxnSp>
        <p:nvCxnSpPr>
          <p:cNvPr id="2857" name="Google Shape;2857;p129"/>
          <p:cNvCxnSpPr>
            <a:stCxn id="2852" idx="1"/>
            <a:endCxn id="2851" idx="3"/>
          </p:cNvCxnSpPr>
          <p:nvPr/>
        </p:nvCxnSpPr>
        <p:spPr>
          <a:xfrm rot="10800000">
            <a:off x="9373112" y="4419444"/>
            <a:ext cx="1370700" cy="0"/>
          </a:xfrm>
          <a:prstGeom prst="straightConnector1">
            <a:avLst/>
          </a:prstGeom>
          <a:noFill/>
          <a:ln w="31750" cap="flat" cmpd="sng">
            <a:solidFill>
              <a:schemeClr val="dk1"/>
            </a:solidFill>
            <a:prstDash val="solid"/>
            <a:miter lim="800000"/>
            <a:headEnd type="none" w="sm" len="sm"/>
            <a:tailEnd type="triangle" w="med" len="med"/>
          </a:ln>
        </p:spPr>
      </p:cxnSp>
      <p:cxnSp>
        <p:nvCxnSpPr>
          <p:cNvPr id="2858" name="Google Shape;2858;p129"/>
          <p:cNvCxnSpPr/>
          <p:nvPr/>
        </p:nvCxnSpPr>
        <p:spPr>
          <a:xfrm rot="10800000">
            <a:off x="6164292" y="3303608"/>
            <a:ext cx="239006" cy="1115835"/>
          </a:xfrm>
          <a:prstGeom prst="straightConnector1">
            <a:avLst/>
          </a:prstGeom>
          <a:noFill/>
          <a:ln w="31750" cap="flat" cmpd="sng">
            <a:solidFill>
              <a:schemeClr val="dk1"/>
            </a:solidFill>
            <a:prstDash val="solid"/>
            <a:miter lim="800000"/>
            <a:headEnd type="none" w="sm" len="sm"/>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Google Shape;2863;p130"/>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864" name="Google Shape;2864;p130"/>
          <p:cNvSpPr/>
          <p:nvPr/>
        </p:nvSpPr>
        <p:spPr>
          <a:xfrm>
            <a:off x="178441" y="753343"/>
            <a:ext cx="10477163" cy="5530713"/>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65" name="Google Shape;2865;p130"/>
          <p:cNvSpPr txBox="1"/>
          <p:nvPr/>
        </p:nvSpPr>
        <p:spPr>
          <a:xfrm>
            <a:off x="186615" y="714070"/>
            <a:ext cx="111377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2866" name="Google Shape;2866;p130"/>
          <p:cNvSpPr/>
          <p:nvPr/>
        </p:nvSpPr>
        <p:spPr>
          <a:xfrm>
            <a:off x="337706" y="1181685"/>
            <a:ext cx="9109363" cy="492297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67" name="Google Shape;2867;p130"/>
          <p:cNvPicPr preferRelativeResize="0"/>
          <p:nvPr/>
        </p:nvPicPr>
        <p:blipFill rotWithShape="1">
          <a:blip r:embed="rId3">
            <a:alphaModFix/>
          </a:blip>
          <a:srcRect/>
          <a:stretch/>
        </p:blipFill>
        <p:spPr>
          <a:xfrm>
            <a:off x="586605" y="800926"/>
            <a:ext cx="761519" cy="761519"/>
          </a:xfrm>
          <a:prstGeom prst="rect">
            <a:avLst/>
          </a:prstGeom>
          <a:noFill/>
          <a:ln>
            <a:noFill/>
          </a:ln>
        </p:spPr>
      </p:pic>
      <p:sp>
        <p:nvSpPr>
          <p:cNvPr id="2868" name="Google Shape;2868;p130"/>
          <p:cNvSpPr txBox="1"/>
          <p:nvPr/>
        </p:nvSpPr>
        <p:spPr>
          <a:xfrm>
            <a:off x="1216262" y="1205496"/>
            <a:ext cx="761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a:t>
            </a:r>
            <a:endParaRPr/>
          </a:p>
        </p:txBody>
      </p:sp>
      <p:sp>
        <p:nvSpPr>
          <p:cNvPr id="2869" name="Google Shape;2869;p130"/>
          <p:cNvSpPr/>
          <p:nvPr/>
        </p:nvSpPr>
        <p:spPr>
          <a:xfrm>
            <a:off x="586604" y="1635428"/>
            <a:ext cx="4305783" cy="4304709"/>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70" name="Google Shape;2870;p130"/>
          <p:cNvPicPr preferRelativeResize="0"/>
          <p:nvPr/>
        </p:nvPicPr>
        <p:blipFill rotWithShape="1">
          <a:blip r:embed="rId4">
            <a:alphaModFix/>
          </a:blip>
          <a:srcRect/>
          <a:stretch/>
        </p:blipFill>
        <p:spPr>
          <a:xfrm>
            <a:off x="645170" y="1320597"/>
            <a:ext cx="654723" cy="654723"/>
          </a:xfrm>
          <a:prstGeom prst="rect">
            <a:avLst/>
          </a:prstGeom>
          <a:noFill/>
          <a:ln>
            <a:noFill/>
          </a:ln>
        </p:spPr>
      </p:pic>
      <p:sp>
        <p:nvSpPr>
          <p:cNvPr id="2871" name="Google Shape;2871;p130"/>
          <p:cNvSpPr txBox="1"/>
          <p:nvPr/>
        </p:nvSpPr>
        <p:spPr>
          <a:xfrm>
            <a:off x="1299894" y="1627091"/>
            <a:ext cx="24927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B050"/>
                </a:solidFill>
                <a:latin typeface="Calibri"/>
                <a:ea typeface="Calibri"/>
                <a:cs typeface="Calibri"/>
                <a:sym typeface="Calibri"/>
              </a:rPr>
              <a:t>Default Subnet: 10.240.0.0/16</a:t>
            </a:r>
            <a:endParaRPr/>
          </a:p>
        </p:txBody>
      </p:sp>
      <p:pic>
        <p:nvPicPr>
          <p:cNvPr id="2872" name="Google Shape;2872;p130"/>
          <p:cNvPicPr preferRelativeResize="0"/>
          <p:nvPr/>
        </p:nvPicPr>
        <p:blipFill rotWithShape="1">
          <a:blip r:embed="rId5">
            <a:alphaModFix/>
          </a:blip>
          <a:srcRect/>
          <a:stretch/>
        </p:blipFill>
        <p:spPr>
          <a:xfrm>
            <a:off x="5769133" y="1861611"/>
            <a:ext cx="888322" cy="781608"/>
          </a:xfrm>
          <a:prstGeom prst="rect">
            <a:avLst/>
          </a:prstGeom>
          <a:noFill/>
          <a:ln>
            <a:noFill/>
          </a:ln>
        </p:spPr>
      </p:pic>
      <p:sp>
        <p:nvSpPr>
          <p:cNvPr id="2873" name="Google Shape;2873;p130"/>
          <p:cNvSpPr txBox="1"/>
          <p:nvPr/>
        </p:nvSpPr>
        <p:spPr>
          <a:xfrm>
            <a:off x="5388043" y="2711731"/>
            <a:ext cx="1807939"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Cluster Control Plane</a:t>
            </a:r>
            <a:endParaRPr/>
          </a:p>
        </p:txBody>
      </p:sp>
      <p:sp>
        <p:nvSpPr>
          <p:cNvPr id="2874" name="Google Shape;2874;p130"/>
          <p:cNvSpPr/>
          <p:nvPr/>
        </p:nvSpPr>
        <p:spPr>
          <a:xfrm>
            <a:off x="4892386" y="1638158"/>
            <a:ext cx="4305783" cy="1799225"/>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75" name="Google Shape;2875;p130"/>
          <p:cNvSpPr/>
          <p:nvPr/>
        </p:nvSpPr>
        <p:spPr>
          <a:xfrm>
            <a:off x="943462" y="2027629"/>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76" name="Google Shape;2876;p130"/>
          <p:cNvSpPr/>
          <p:nvPr/>
        </p:nvSpPr>
        <p:spPr>
          <a:xfrm>
            <a:off x="943462" y="328395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877" name="Google Shape;2877;p130"/>
          <p:cNvSpPr/>
          <p:nvPr/>
        </p:nvSpPr>
        <p:spPr>
          <a:xfrm>
            <a:off x="943461" y="4555582"/>
            <a:ext cx="3529019" cy="1114241"/>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78" name="Google Shape;2878;p130"/>
          <p:cNvPicPr preferRelativeResize="0"/>
          <p:nvPr/>
        </p:nvPicPr>
        <p:blipFill rotWithShape="1">
          <a:blip r:embed="rId6">
            <a:alphaModFix/>
          </a:blip>
          <a:srcRect/>
          <a:stretch/>
        </p:blipFill>
        <p:spPr>
          <a:xfrm>
            <a:off x="970916" y="2043282"/>
            <a:ext cx="537588" cy="537588"/>
          </a:xfrm>
          <a:prstGeom prst="rect">
            <a:avLst/>
          </a:prstGeom>
          <a:noFill/>
          <a:ln>
            <a:noFill/>
          </a:ln>
        </p:spPr>
      </p:pic>
      <p:pic>
        <p:nvPicPr>
          <p:cNvPr id="2879" name="Google Shape;2879;p130"/>
          <p:cNvPicPr preferRelativeResize="0"/>
          <p:nvPr/>
        </p:nvPicPr>
        <p:blipFill rotWithShape="1">
          <a:blip r:embed="rId6">
            <a:alphaModFix/>
          </a:blip>
          <a:srcRect/>
          <a:stretch/>
        </p:blipFill>
        <p:spPr>
          <a:xfrm>
            <a:off x="952049" y="3296794"/>
            <a:ext cx="537588" cy="537588"/>
          </a:xfrm>
          <a:prstGeom prst="rect">
            <a:avLst/>
          </a:prstGeom>
          <a:noFill/>
          <a:ln>
            <a:noFill/>
          </a:ln>
        </p:spPr>
      </p:pic>
      <p:pic>
        <p:nvPicPr>
          <p:cNvPr id="2880" name="Google Shape;2880;p130"/>
          <p:cNvPicPr preferRelativeResize="0"/>
          <p:nvPr/>
        </p:nvPicPr>
        <p:blipFill rotWithShape="1">
          <a:blip r:embed="rId6">
            <a:alphaModFix/>
          </a:blip>
          <a:srcRect/>
          <a:stretch/>
        </p:blipFill>
        <p:spPr>
          <a:xfrm>
            <a:off x="969004" y="4575550"/>
            <a:ext cx="537588" cy="537588"/>
          </a:xfrm>
          <a:prstGeom prst="rect">
            <a:avLst/>
          </a:prstGeom>
          <a:noFill/>
          <a:ln>
            <a:noFill/>
          </a:ln>
        </p:spPr>
      </p:pic>
      <p:sp>
        <p:nvSpPr>
          <p:cNvPr id="2881" name="Google Shape;2881;p130"/>
          <p:cNvSpPr txBox="1"/>
          <p:nvPr/>
        </p:nvSpPr>
        <p:spPr>
          <a:xfrm>
            <a:off x="1493100" y="1992535"/>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System Node Pool: Linux</a:t>
            </a:r>
            <a:endParaRPr/>
          </a:p>
        </p:txBody>
      </p:sp>
      <p:sp>
        <p:nvSpPr>
          <p:cNvPr id="2882" name="Google Shape;2882;p130"/>
          <p:cNvSpPr txBox="1"/>
          <p:nvPr/>
        </p:nvSpPr>
        <p:spPr>
          <a:xfrm>
            <a:off x="1536396" y="326115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Linux</a:t>
            </a:r>
            <a:endParaRPr/>
          </a:p>
        </p:txBody>
      </p:sp>
      <p:sp>
        <p:nvSpPr>
          <p:cNvPr id="2883" name="Google Shape;2883;p130"/>
          <p:cNvSpPr txBox="1"/>
          <p:nvPr/>
        </p:nvSpPr>
        <p:spPr>
          <a:xfrm>
            <a:off x="1500943" y="4540276"/>
            <a:ext cx="22389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 Node Pool: Windows</a:t>
            </a:r>
            <a:endParaRPr/>
          </a:p>
        </p:txBody>
      </p:sp>
      <p:pic>
        <p:nvPicPr>
          <p:cNvPr id="2884" name="Google Shape;2884;p130"/>
          <p:cNvPicPr preferRelativeResize="0"/>
          <p:nvPr/>
        </p:nvPicPr>
        <p:blipFill rotWithShape="1">
          <a:blip r:embed="rId7">
            <a:alphaModFix/>
          </a:blip>
          <a:srcRect/>
          <a:stretch/>
        </p:blipFill>
        <p:spPr>
          <a:xfrm>
            <a:off x="1528791" y="2265992"/>
            <a:ext cx="796800" cy="796800"/>
          </a:xfrm>
          <a:prstGeom prst="rect">
            <a:avLst/>
          </a:prstGeom>
          <a:noFill/>
          <a:ln>
            <a:noFill/>
          </a:ln>
        </p:spPr>
      </p:pic>
      <p:pic>
        <p:nvPicPr>
          <p:cNvPr id="2885" name="Google Shape;2885;p130"/>
          <p:cNvPicPr preferRelativeResize="0"/>
          <p:nvPr/>
        </p:nvPicPr>
        <p:blipFill rotWithShape="1">
          <a:blip r:embed="rId7">
            <a:alphaModFix/>
          </a:blip>
          <a:srcRect/>
          <a:stretch/>
        </p:blipFill>
        <p:spPr>
          <a:xfrm>
            <a:off x="2411900" y="2274483"/>
            <a:ext cx="796800" cy="796800"/>
          </a:xfrm>
          <a:prstGeom prst="rect">
            <a:avLst/>
          </a:prstGeom>
          <a:noFill/>
          <a:ln>
            <a:noFill/>
          </a:ln>
        </p:spPr>
      </p:pic>
      <p:pic>
        <p:nvPicPr>
          <p:cNvPr id="2886" name="Google Shape;2886;p130"/>
          <p:cNvPicPr preferRelativeResize="0"/>
          <p:nvPr/>
        </p:nvPicPr>
        <p:blipFill rotWithShape="1">
          <a:blip r:embed="rId7">
            <a:alphaModFix/>
          </a:blip>
          <a:srcRect/>
          <a:stretch/>
        </p:blipFill>
        <p:spPr>
          <a:xfrm>
            <a:off x="3292126" y="2263271"/>
            <a:ext cx="796800" cy="796800"/>
          </a:xfrm>
          <a:prstGeom prst="rect">
            <a:avLst/>
          </a:prstGeom>
          <a:noFill/>
          <a:ln>
            <a:noFill/>
          </a:ln>
        </p:spPr>
      </p:pic>
      <p:pic>
        <p:nvPicPr>
          <p:cNvPr id="2887" name="Google Shape;2887;p130"/>
          <p:cNvPicPr preferRelativeResize="0"/>
          <p:nvPr/>
        </p:nvPicPr>
        <p:blipFill rotWithShape="1">
          <a:blip r:embed="rId7">
            <a:alphaModFix/>
          </a:blip>
          <a:srcRect/>
          <a:stretch/>
        </p:blipFill>
        <p:spPr>
          <a:xfrm>
            <a:off x="1508503" y="3517814"/>
            <a:ext cx="796800" cy="796800"/>
          </a:xfrm>
          <a:prstGeom prst="rect">
            <a:avLst/>
          </a:prstGeom>
          <a:noFill/>
          <a:ln>
            <a:noFill/>
          </a:ln>
        </p:spPr>
      </p:pic>
      <p:pic>
        <p:nvPicPr>
          <p:cNvPr id="2888" name="Google Shape;2888;p130"/>
          <p:cNvPicPr preferRelativeResize="0"/>
          <p:nvPr/>
        </p:nvPicPr>
        <p:blipFill rotWithShape="1">
          <a:blip r:embed="rId7">
            <a:alphaModFix/>
          </a:blip>
          <a:srcRect/>
          <a:stretch/>
        </p:blipFill>
        <p:spPr>
          <a:xfrm>
            <a:off x="2391613" y="3526305"/>
            <a:ext cx="796800" cy="796800"/>
          </a:xfrm>
          <a:prstGeom prst="rect">
            <a:avLst/>
          </a:prstGeom>
          <a:noFill/>
          <a:ln>
            <a:noFill/>
          </a:ln>
        </p:spPr>
      </p:pic>
      <p:pic>
        <p:nvPicPr>
          <p:cNvPr id="2889" name="Google Shape;2889;p130"/>
          <p:cNvPicPr preferRelativeResize="0"/>
          <p:nvPr/>
        </p:nvPicPr>
        <p:blipFill rotWithShape="1">
          <a:blip r:embed="rId7">
            <a:alphaModFix/>
          </a:blip>
          <a:srcRect/>
          <a:stretch/>
        </p:blipFill>
        <p:spPr>
          <a:xfrm>
            <a:off x="3271838" y="3515093"/>
            <a:ext cx="796800" cy="796800"/>
          </a:xfrm>
          <a:prstGeom prst="rect">
            <a:avLst/>
          </a:prstGeom>
          <a:noFill/>
          <a:ln>
            <a:noFill/>
          </a:ln>
        </p:spPr>
      </p:pic>
      <p:pic>
        <p:nvPicPr>
          <p:cNvPr id="2890" name="Google Shape;2890;p130"/>
          <p:cNvPicPr preferRelativeResize="0"/>
          <p:nvPr/>
        </p:nvPicPr>
        <p:blipFill rotWithShape="1">
          <a:blip r:embed="rId7">
            <a:alphaModFix/>
          </a:blip>
          <a:srcRect/>
          <a:stretch/>
        </p:blipFill>
        <p:spPr>
          <a:xfrm>
            <a:off x="1497578" y="4789754"/>
            <a:ext cx="796800" cy="796800"/>
          </a:xfrm>
          <a:prstGeom prst="rect">
            <a:avLst/>
          </a:prstGeom>
          <a:noFill/>
          <a:ln>
            <a:noFill/>
          </a:ln>
        </p:spPr>
      </p:pic>
      <p:pic>
        <p:nvPicPr>
          <p:cNvPr id="2891" name="Google Shape;2891;p130"/>
          <p:cNvPicPr preferRelativeResize="0"/>
          <p:nvPr/>
        </p:nvPicPr>
        <p:blipFill rotWithShape="1">
          <a:blip r:embed="rId7">
            <a:alphaModFix/>
          </a:blip>
          <a:srcRect/>
          <a:stretch/>
        </p:blipFill>
        <p:spPr>
          <a:xfrm>
            <a:off x="2380687" y="4798245"/>
            <a:ext cx="796800" cy="796800"/>
          </a:xfrm>
          <a:prstGeom prst="rect">
            <a:avLst/>
          </a:prstGeom>
          <a:noFill/>
          <a:ln>
            <a:noFill/>
          </a:ln>
        </p:spPr>
      </p:pic>
      <p:pic>
        <p:nvPicPr>
          <p:cNvPr id="2892" name="Google Shape;2892;p130"/>
          <p:cNvPicPr preferRelativeResize="0"/>
          <p:nvPr/>
        </p:nvPicPr>
        <p:blipFill rotWithShape="1">
          <a:blip r:embed="rId7">
            <a:alphaModFix/>
          </a:blip>
          <a:srcRect/>
          <a:stretch/>
        </p:blipFill>
        <p:spPr>
          <a:xfrm>
            <a:off x="3260913" y="4787033"/>
            <a:ext cx="796800" cy="796800"/>
          </a:xfrm>
          <a:prstGeom prst="rect">
            <a:avLst/>
          </a:prstGeom>
          <a:noFill/>
          <a:ln>
            <a:noFill/>
          </a:ln>
        </p:spPr>
      </p:pic>
      <p:pic>
        <p:nvPicPr>
          <p:cNvPr id="2893" name="Google Shape;2893;p130"/>
          <p:cNvPicPr preferRelativeResize="0"/>
          <p:nvPr/>
        </p:nvPicPr>
        <p:blipFill rotWithShape="1">
          <a:blip r:embed="rId8">
            <a:alphaModFix/>
          </a:blip>
          <a:srcRect/>
          <a:stretch/>
        </p:blipFill>
        <p:spPr>
          <a:xfrm>
            <a:off x="7237614" y="2492379"/>
            <a:ext cx="795305" cy="796800"/>
          </a:xfrm>
          <a:prstGeom prst="rect">
            <a:avLst/>
          </a:prstGeom>
          <a:noFill/>
          <a:ln>
            <a:noFill/>
          </a:ln>
        </p:spPr>
      </p:pic>
      <p:pic>
        <p:nvPicPr>
          <p:cNvPr id="2894" name="Google Shape;2894;p130"/>
          <p:cNvPicPr preferRelativeResize="0"/>
          <p:nvPr/>
        </p:nvPicPr>
        <p:blipFill rotWithShape="1">
          <a:blip r:embed="rId9">
            <a:alphaModFix/>
          </a:blip>
          <a:srcRect/>
          <a:stretch/>
        </p:blipFill>
        <p:spPr>
          <a:xfrm>
            <a:off x="8081146" y="2491650"/>
            <a:ext cx="795305" cy="796800"/>
          </a:xfrm>
          <a:prstGeom prst="rect">
            <a:avLst/>
          </a:prstGeom>
          <a:noFill/>
          <a:ln>
            <a:noFill/>
          </a:ln>
        </p:spPr>
      </p:pic>
      <p:pic>
        <p:nvPicPr>
          <p:cNvPr id="2895" name="Google Shape;2895;p130"/>
          <p:cNvPicPr preferRelativeResize="0"/>
          <p:nvPr/>
        </p:nvPicPr>
        <p:blipFill rotWithShape="1">
          <a:blip r:embed="rId10">
            <a:alphaModFix/>
          </a:blip>
          <a:srcRect/>
          <a:stretch/>
        </p:blipFill>
        <p:spPr>
          <a:xfrm>
            <a:off x="8100461" y="1740971"/>
            <a:ext cx="795305" cy="796800"/>
          </a:xfrm>
          <a:prstGeom prst="rect">
            <a:avLst/>
          </a:prstGeom>
          <a:noFill/>
          <a:ln>
            <a:noFill/>
          </a:ln>
        </p:spPr>
      </p:pic>
      <p:pic>
        <p:nvPicPr>
          <p:cNvPr id="2896" name="Google Shape;2896;p130"/>
          <p:cNvPicPr preferRelativeResize="0"/>
          <p:nvPr/>
        </p:nvPicPr>
        <p:blipFill rotWithShape="1">
          <a:blip r:embed="rId11">
            <a:alphaModFix/>
          </a:blip>
          <a:srcRect/>
          <a:stretch/>
        </p:blipFill>
        <p:spPr>
          <a:xfrm>
            <a:off x="7237614" y="1713078"/>
            <a:ext cx="795305" cy="796800"/>
          </a:xfrm>
          <a:prstGeom prst="rect">
            <a:avLst/>
          </a:prstGeom>
          <a:noFill/>
          <a:ln>
            <a:noFill/>
          </a:ln>
        </p:spPr>
      </p:pic>
      <p:sp>
        <p:nvSpPr>
          <p:cNvPr id="2897" name="Google Shape;2897;p130"/>
          <p:cNvSpPr/>
          <p:nvPr/>
        </p:nvSpPr>
        <p:spPr>
          <a:xfrm>
            <a:off x="5286974" y="1709829"/>
            <a:ext cx="3675186" cy="1644858"/>
          </a:xfrm>
          <a:prstGeom prst="rect">
            <a:avLst/>
          </a:prstGeom>
          <a:noFill/>
          <a:ln w="508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2898" name="Google Shape;2898;p130"/>
          <p:cNvPicPr preferRelativeResize="0"/>
          <p:nvPr/>
        </p:nvPicPr>
        <p:blipFill rotWithShape="1">
          <a:blip r:embed="rId12">
            <a:alphaModFix/>
          </a:blip>
          <a:srcRect/>
          <a:stretch/>
        </p:blipFill>
        <p:spPr>
          <a:xfrm>
            <a:off x="9642503" y="1809386"/>
            <a:ext cx="658914" cy="658914"/>
          </a:xfrm>
          <a:prstGeom prst="rect">
            <a:avLst/>
          </a:prstGeom>
          <a:noFill/>
          <a:ln>
            <a:noFill/>
          </a:ln>
        </p:spPr>
      </p:pic>
      <p:pic>
        <p:nvPicPr>
          <p:cNvPr id="2899" name="Google Shape;2899;p130"/>
          <p:cNvPicPr preferRelativeResize="0"/>
          <p:nvPr/>
        </p:nvPicPr>
        <p:blipFill rotWithShape="1">
          <a:blip r:embed="rId13">
            <a:alphaModFix/>
          </a:blip>
          <a:srcRect/>
          <a:stretch/>
        </p:blipFill>
        <p:spPr>
          <a:xfrm>
            <a:off x="9679519" y="2853506"/>
            <a:ext cx="583878" cy="583878"/>
          </a:xfrm>
          <a:prstGeom prst="rect">
            <a:avLst/>
          </a:prstGeom>
          <a:noFill/>
          <a:ln>
            <a:noFill/>
          </a:ln>
        </p:spPr>
      </p:pic>
      <p:pic>
        <p:nvPicPr>
          <p:cNvPr id="2900" name="Google Shape;2900;p130" descr="User"/>
          <p:cNvPicPr preferRelativeResize="0"/>
          <p:nvPr/>
        </p:nvPicPr>
        <p:blipFill rotWithShape="1">
          <a:blip r:embed="rId14">
            <a:alphaModFix/>
          </a:blip>
          <a:srcRect/>
          <a:stretch/>
        </p:blipFill>
        <p:spPr>
          <a:xfrm>
            <a:off x="10994914" y="1157156"/>
            <a:ext cx="762000" cy="762000"/>
          </a:xfrm>
          <a:prstGeom prst="rect">
            <a:avLst/>
          </a:prstGeom>
          <a:noFill/>
          <a:ln>
            <a:noFill/>
          </a:ln>
        </p:spPr>
      </p:pic>
      <p:pic>
        <p:nvPicPr>
          <p:cNvPr id="2901" name="Google Shape;2901;p130" descr="Cmd Terminal"/>
          <p:cNvPicPr preferRelativeResize="0"/>
          <p:nvPr/>
        </p:nvPicPr>
        <p:blipFill rotWithShape="1">
          <a:blip r:embed="rId15">
            <a:alphaModFix/>
          </a:blip>
          <a:srcRect/>
          <a:stretch/>
        </p:blipFill>
        <p:spPr>
          <a:xfrm>
            <a:off x="11055758" y="2759495"/>
            <a:ext cx="762000" cy="762000"/>
          </a:xfrm>
          <a:prstGeom prst="rect">
            <a:avLst/>
          </a:prstGeom>
          <a:noFill/>
          <a:ln>
            <a:noFill/>
          </a:ln>
        </p:spPr>
      </p:pic>
      <p:sp>
        <p:nvSpPr>
          <p:cNvPr id="2902" name="Google Shape;2902;p130"/>
          <p:cNvSpPr txBox="1"/>
          <p:nvPr/>
        </p:nvSpPr>
        <p:spPr>
          <a:xfrm>
            <a:off x="10903318" y="770202"/>
            <a:ext cx="118454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AdminUser</a:t>
            </a:r>
            <a:endParaRPr sz="1500">
              <a:solidFill>
                <a:schemeClr val="dk1"/>
              </a:solidFill>
              <a:latin typeface="Calibri"/>
              <a:ea typeface="Calibri"/>
              <a:cs typeface="Calibri"/>
              <a:sym typeface="Calibri"/>
            </a:endParaRPr>
          </a:p>
        </p:txBody>
      </p:sp>
      <p:sp>
        <p:nvSpPr>
          <p:cNvPr id="2903" name="Google Shape;2903;p130"/>
          <p:cNvSpPr txBox="1"/>
          <p:nvPr/>
        </p:nvSpPr>
        <p:spPr>
          <a:xfrm>
            <a:off x="11092294" y="3338742"/>
            <a:ext cx="7620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kubectl</a:t>
            </a:r>
            <a:endParaRPr sz="1500">
              <a:solidFill>
                <a:schemeClr val="dk1"/>
              </a:solidFill>
              <a:latin typeface="Calibri"/>
              <a:ea typeface="Calibri"/>
              <a:cs typeface="Calibri"/>
              <a:sym typeface="Calibri"/>
            </a:endParaRPr>
          </a:p>
        </p:txBody>
      </p:sp>
      <p:sp>
        <p:nvSpPr>
          <p:cNvPr id="2904" name="Google Shape;2904;p130"/>
          <p:cNvSpPr txBox="1"/>
          <p:nvPr/>
        </p:nvSpPr>
        <p:spPr>
          <a:xfrm>
            <a:off x="9598323" y="3397983"/>
            <a:ext cx="90382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p:txBody>
      </p:sp>
      <p:sp>
        <p:nvSpPr>
          <p:cNvPr id="2905" name="Google Shape;2905;p130"/>
          <p:cNvSpPr txBox="1"/>
          <p:nvPr/>
        </p:nvSpPr>
        <p:spPr>
          <a:xfrm>
            <a:off x="9450590" y="1531218"/>
            <a:ext cx="132946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Load Balancer</a:t>
            </a:r>
            <a:endParaRPr/>
          </a:p>
        </p:txBody>
      </p:sp>
      <p:cxnSp>
        <p:nvCxnSpPr>
          <p:cNvPr id="2906" name="Google Shape;2906;p130"/>
          <p:cNvCxnSpPr/>
          <p:nvPr/>
        </p:nvCxnSpPr>
        <p:spPr>
          <a:xfrm>
            <a:off x="11397710" y="1824634"/>
            <a:ext cx="10804" cy="1124405"/>
          </a:xfrm>
          <a:prstGeom prst="straightConnector1">
            <a:avLst/>
          </a:prstGeom>
          <a:noFill/>
          <a:ln w="31750" cap="flat" cmpd="sng">
            <a:solidFill>
              <a:schemeClr val="dk1"/>
            </a:solidFill>
            <a:prstDash val="solid"/>
            <a:miter lim="800000"/>
            <a:headEnd type="none" w="sm" len="sm"/>
            <a:tailEnd type="triangle" w="med" len="med"/>
          </a:ln>
        </p:spPr>
      </p:cxnSp>
      <p:cxnSp>
        <p:nvCxnSpPr>
          <p:cNvPr id="2907" name="Google Shape;2907;p130"/>
          <p:cNvCxnSpPr>
            <a:stCxn id="2901" idx="1"/>
            <a:endCxn id="2899" idx="3"/>
          </p:cNvCxnSpPr>
          <p:nvPr/>
        </p:nvCxnSpPr>
        <p:spPr>
          <a:xfrm flipH="1">
            <a:off x="10263458" y="3140495"/>
            <a:ext cx="792300" cy="5100"/>
          </a:xfrm>
          <a:prstGeom prst="straightConnector1">
            <a:avLst/>
          </a:prstGeom>
          <a:noFill/>
          <a:ln w="31750" cap="flat" cmpd="sng">
            <a:solidFill>
              <a:schemeClr val="dk1"/>
            </a:solidFill>
            <a:prstDash val="solid"/>
            <a:miter lim="800000"/>
            <a:headEnd type="none" w="sm" len="sm"/>
            <a:tailEnd type="triangle" w="med" len="med"/>
          </a:ln>
        </p:spPr>
      </p:cxnSp>
      <p:cxnSp>
        <p:nvCxnSpPr>
          <p:cNvPr id="2908" name="Google Shape;2908;p130"/>
          <p:cNvCxnSpPr>
            <a:stCxn id="2899" idx="0"/>
            <a:endCxn id="2898" idx="2"/>
          </p:cNvCxnSpPr>
          <p:nvPr/>
        </p:nvCxnSpPr>
        <p:spPr>
          <a:xfrm rot="10800000" flipH="1">
            <a:off x="9971458" y="2468306"/>
            <a:ext cx="600" cy="385200"/>
          </a:xfrm>
          <a:prstGeom prst="straightConnector1">
            <a:avLst/>
          </a:prstGeom>
          <a:noFill/>
          <a:ln w="31750" cap="flat" cmpd="sng">
            <a:solidFill>
              <a:schemeClr val="dk1"/>
            </a:solidFill>
            <a:prstDash val="solid"/>
            <a:miter lim="800000"/>
            <a:headEnd type="none" w="sm" len="sm"/>
            <a:tailEnd type="triangle" w="med" len="med"/>
          </a:ln>
        </p:spPr>
      </p:cxnSp>
      <p:cxnSp>
        <p:nvCxnSpPr>
          <p:cNvPr id="2909" name="Google Shape;2909;p130"/>
          <p:cNvCxnSpPr>
            <a:stCxn id="2898" idx="1"/>
            <a:endCxn id="2895" idx="3"/>
          </p:cNvCxnSpPr>
          <p:nvPr/>
        </p:nvCxnSpPr>
        <p:spPr>
          <a:xfrm flipH="1">
            <a:off x="8895803" y="2138843"/>
            <a:ext cx="746700" cy="600"/>
          </a:xfrm>
          <a:prstGeom prst="straightConnector1">
            <a:avLst/>
          </a:prstGeom>
          <a:noFill/>
          <a:ln w="31750" cap="flat" cmpd="sng">
            <a:solidFill>
              <a:schemeClr val="dk1"/>
            </a:solidFill>
            <a:prstDash val="solid"/>
            <a:miter lim="800000"/>
            <a:headEnd type="none" w="sm" len="sm"/>
            <a:tailEnd type="triangle" w="med" len="med"/>
          </a:ln>
        </p:spPr>
      </p:cxnSp>
      <p:sp>
        <p:nvSpPr>
          <p:cNvPr id="2910" name="Google Shape;2910;p130"/>
          <p:cNvSpPr txBox="1">
            <a:spLocks noGrp="1"/>
          </p:cNvSpPr>
          <p:nvPr>
            <p:ph type="title"/>
          </p:nvPr>
        </p:nvSpPr>
        <p:spPr>
          <a:xfrm>
            <a:off x="-69272" y="-4899"/>
            <a:ext cx="12347863" cy="782634"/>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AKS Cluster – </a:t>
            </a:r>
            <a:r>
              <a:rPr lang="en-US">
                <a:solidFill>
                  <a:srgbClr val="00B050"/>
                </a:solidFill>
              </a:rPr>
              <a:t>Node Pools (Linux, Windows)</a:t>
            </a:r>
            <a:endParaRPr/>
          </a:p>
        </p:txBody>
      </p:sp>
      <p:cxnSp>
        <p:nvCxnSpPr>
          <p:cNvPr id="2911" name="Google Shape;2911;p130"/>
          <p:cNvCxnSpPr>
            <a:stCxn id="2872" idx="1"/>
            <a:endCxn id="2875" idx="3"/>
          </p:cNvCxnSpPr>
          <p:nvPr/>
        </p:nvCxnSpPr>
        <p:spPr>
          <a:xfrm flipH="1">
            <a:off x="4472533" y="2252415"/>
            <a:ext cx="1296600" cy="332400"/>
          </a:xfrm>
          <a:prstGeom prst="straightConnector1">
            <a:avLst/>
          </a:prstGeom>
          <a:noFill/>
          <a:ln w="25400" cap="flat" cmpd="sng">
            <a:solidFill>
              <a:schemeClr val="dk1"/>
            </a:solidFill>
            <a:prstDash val="solid"/>
            <a:miter lim="800000"/>
            <a:headEnd type="none" w="sm" len="sm"/>
            <a:tailEnd type="triangle" w="med" len="med"/>
          </a:ln>
        </p:spPr>
      </p:cxnSp>
      <p:cxnSp>
        <p:nvCxnSpPr>
          <p:cNvPr id="2912" name="Google Shape;2912;p130"/>
          <p:cNvCxnSpPr>
            <a:stCxn id="2872" idx="1"/>
            <a:endCxn id="2876" idx="3"/>
          </p:cNvCxnSpPr>
          <p:nvPr/>
        </p:nvCxnSpPr>
        <p:spPr>
          <a:xfrm flipH="1">
            <a:off x="4472533" y="2252415"/>
            <a:ext cx="1296600" cy="1588800"/>
          </a:xfrm>
          <a:prstGeom prst="straightConnector1">
            <a:avLst/>
          </a:prstGeom>
          <a:noFill/>
          <a:ln w="25400" cap="flat" cmpd="sng">
            <a:solidFill>
              <a:schemeClr val="dk1"/>
            </a:solidFill>
            <a:prstDash val="solid"/>
            <a:miter lim="800000"/>
            <a:headEnd type="none" w="sm" len="sm"/>
            <a:tailEnd type="triangle" w="med" len="med"/>
          </a:ln>
        </p:spPr>
      </p:cxnSp>
      <p:cxnSp>
        <p:nvCxnSpPr>
          <p:cNvPr id="2913" name="Google Shape;2913;p130"/>
          <p:cNvCxnSpPr>
            <a:stCxn id="2872" idx="1"/>
            <a:endCxn id="2877" idx="3"/>
          </p:cNvCxnSpPr>
          <p:nvPr/>
        </p:nvCxnSpPr>
        <p:spPr>
          <a:xfrm flipH="1">
            <a:off x="4472533" y="2252415"/>
            <a:ext cx="1296600" cy="2860200"/>
          </a:xfrm>
          <a:prstGeom prst="straightConnector1">
            <a:avLst/>
          </a:prstGeom>
          <a:noFill/>
          <a:ln w="25400" cap="flat" cmpd="sng">
            <a:solidFill>
              <a:schemeClr val="dk1"/>
            </a:solidFill>
            <a:prstDash val="solid"/>
            <a:miter lim="800000"/>
            <a:headEnd type="none" w="sm" len="sm"/>
            <a:tailEnd type="triangle" w="med" len="med"/>
          </a:ln>
        </p:spPr>
      </p:cxnSp>
      <p:pic>
        <p:nvPicPr>
          <p:cNvPr id="2914" name="Google Shape;2914;p130"/>
          <p:cNvPicPr preferRelativeResize="0"/>
          <p:nvPr/>
        </p:nvPicPr>
        <p:blipFill rotWithShape="1">
          <a:blip r:embed="rId16">
            <a:alphaModFix/>
          </a:blip>
          <a:srcRect/>
          <a:stretch/>
        </p:blipFill>
        <p:spPr>
          <a:xfrm>
            <a:off x="5175110" y="4540275"/>
            <a:ext cx="2959804" cy="735488"/>
          </a:xfrm>
          <a:prstGeom prst="rect">
            <a:avLst/>
          </a:prstGeom>
          <a:solidFill>
            <a:schemeClr val="dk1"/>
          </a:solidFill>
          <a:ln w="9525" cap="flat" cmpd="sng">
            <a:solidFill>
              <a:srgbClr val="7030A0"/>
            </a:solidFill>
            <a:prstDash val="solid"/>
            <a:round/>
            <a:headEnd type="none" w="sm" len="sm"/>
            <a:tailEnd type="none" w="sm" len="sm"/>
          </a:ln>
        </p:spPr>
      </p:pic>
      <p:cxnSp>
        <p:nvCxnSpPr>
          <p:cNvPr id="2915" name="Google Shape;2915;p130"/>
          <p:cNvCxnSpPr/>
          <p:nvPr/>
        </p:nvCxnSpPr>
        <p:spPr>
          <a:xfrm flipH="1">
            <a:off x="8134913" y="4890570"/>
            <a:ext cx="471557" cy="17448"/>
          </a:xfrm>
          <a:prstGeom prst="straightConnector1">
            <a:avLst/>
          </a:prstGeom>
          <a:noFill/>
          <a:ln w="31750" cap="flat" cmpd="sng">
            <a:solidFill>
              <a:schemeClr val="dk1"/>
            </a:solidFill>
            <a:prstDash val="solid"/>
            <a:miter lim="800000"/>
            <a:headEnd type="none" w="sm" len="sm"/>
            <a:tailEnd type="triangle" w="med" len="med"/>
          </a:ln>
        </p:spPr>
      </p:cxnSp>
      <p:pic>
        <p:nvPicPr>
          <p:cNvPr id="2916" name="Google Shape;2916;p130"/>
          <p:cNvPicPr preferRelativeResize="0"/>
          <p:nvPr/>
        </p:nvPicPr>
        <p:blipFill rotWithShape="1">
          <a:blip r:embed="rId17">
            <a:alphaModFix/>
          </a:blip>
          <a:srcRect/>
          <a:stretch/>
        </p:blipFill>
        <p:spPr>
          <a:xfrm>
            <a:off x="8612257" y="4579100"/>
            <a:ext cx="812166" cy="812166"/>
          </a:xfrm>
          <a:prstGeom prst="rect">
            <a:avLst/>
          </a:prstGeom>
          <a:noFill/>
          <a:ln>
            <a:noFill/>
          </a:ln>
        </p:spPr>
      </p:pic>
      <p:sp>
        <p:nvSpPr>
          <p:cNvPr id="2917" name="Google Shape;2917;p130"/>
          <p:cNvSpPr txBox="1"/>
          <p:nvPr/>
        </p:nvSpPr>
        <p:spPr>
          <a:xfrm>
            <a:off x="8557160" y="5380220"/>
            <a:ext cx="92235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DevOps</a:t>
            </a:r>
            <a:endParaRPr/>
          </a:p>
        </p:txBody>
      </p:sp>
      <p:cxnSp>
        <p:nvCxnSpPr>
          <p:cNvPr id="2918" name="Google Shape;2918;p130"/>
          <p:cNvCxnSpPr/>
          <p:nvPr/>
        </p:nvCxnSpPr>
        <p:spPr>
          <a:xfrm rot="10800000" flipH="1">
            <a:off x="5945096" y="3476657"/>
            <a:ext cx="45173" cy="1037188"/>
          </a:xfrm>
          <a:prstGeom prst="straightConnector1">
            <a:avLst/>
          </a:prstGeom>
          <a:noFill/>
          <a:ln w="31750" cap="flat" cmpd="sng">
            <a:solidFill>
              <a:schemeClr val="dk1"/>
            </a:solidFill>
            <a:prstDash val="solid"/>
            <a:miter lim="800000"/>
            <a:headEnd type="none" w="sm" len="sm"/>
            <a:tailEnd type="triangle" w="med" len="med"/>
          </a:ln>
        </p:spPr>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13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pic>
        <p:nvPicPr>
          <p:cNvPr id="2950" name="Google Shape;2950;p132" descr="Kubernetes - Wikipedia"/>
          <p:cNvPicPr preferRelativeResize="0"/>
          <p:nvPr/>
        </p:nvPicPr>
        <p:blipFill rotWithShape="1">
          <a:blip r:embed="rId3">
            <a:alphaModFix/>
          </a:blip>
          <a:srcRect/>
          <a:stretch/>
        </p:blipFill>
        <p:spPr>
          <a:xfrm>
            <a:off x="8679887" y="1671362"/>
            <a:ext cx="3236947" cy="3142384"/>
          </a:xfrm>
          <a:prstGeom prst="rect">
            <a:avLst/>
          </a:prstGeom>
          <a:noFill/>
          <a:ln>
            <a:noFill/>
          </a:ln>
        </p:spPr>
      </p:pic>
      <p:sp>
        <p:nvSpPr>
          <p:cNvPr id="2951" name="Google Shape;2951;p132"/>
          <p:cNvSpPr txBox="1">
            <a:spLocks noGrp="1"/>
          </p:cNvSpPr>
          <p:nvPr>
            <p:ph type="body" idx="1"/>
          </p:nvPr>
        </p:nvSpPr>
        <p:spPr>
          <a:xfrm>
            <a:off x="2227233" y="1849618"/>
            <a:ext cx="6992251" cy="90796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548135"/>
              </a:buClr>
              <a:buSzPts val="5833"/>
              <a:buNone/>
            </a:pPr>
            <a:r>
              <a:rPr lang="en-US" sz="5833" b="1">
                <a:solidFill>
                  <a:srgbClr val="548135"/>
                </a:solidFill>
              </a:rPr>
              <a:t>Azure AKS</a:t>
            </a:r>
            <a:endParaRPr/>
          </a:p>
          <a:p>
            <a:pPr marL="0" lvl="0" indent="0" algn="ctr" rtl="0">
              <a:lnSpc>
                <a:spcPct val="90000"/>
              </a:lnSpc>
              <a:spcBef>
                <a:spcPts val="1000"/>
              </a:spcBef>
              <a:spcAft>
                <a:spcPts val="0"/>
              </a:spcAft>
              <a:buClr>
                <a:srgbClr val="00B050"/>
              </a:buClr>
              <a:buSzPts val="5833"/>
              <a:buNone/>
            </a:pPr>
            <a:r>
              <a:rPr lang="en-US" sz="5833" b="1">
                <a:solidFill>
                  <a:srgbClr val="00B050"/>
                </a:solidFill>
              </a:rPr>
              <a:t>Create Cluster</a:t>
            </a:r>
            <a:endParaRPr/>
          </a:p>
          <a:p>
            <a:pPr marL="0" lvl="0" indent="0" algn="ctr" rtl="0">
              <a:lnSpc>
                <a:spcPct val="90000"/>
              </a:lnSpc>
              <a:spcBef>
                <a:spcPts val="1000"/>
              </a:spcBef>
              <a:spcAft>
                <a:spcPts val="0"/>
              </a:spcAft>
              <a:buClr>
                <a:srgbClr val="0070C0"/>
              </a:buClr>
              <a:buSzPts val="5833"/>
              <a:buNone/>
            </a:pPr>
            <a:r>
              <a:rPr lang="en-US" sz="5833" b="1">
                <a:solidFill>
                  <a:srgbClr val="0070C0"/>
                </a:solidFill>
              </a:rPr>
              <a:t>Introduction</a:t>
            </a:r>
            <a:endParaRPr/>
          </a:p>
        </p:txBody>
      </p:sp>
      <p:pic>
        <p:nvPicPr>
          <p:cNvPr id="2952" name="Google Shape;2952;p132"/>
          <p:cNvPicPr preferRelativeResize="0"/>
          <p:nvPr/>
        </p:nvPicPr>
        <p:blipFill rotWithShape="1">
          <a:blip r:embed="rId4">
            <a:alphaModFix/>
          </a:blip>
          <a:srcRect/>
          <a:stretch/>
        </p:blipFill>
        <p:spPr>
          <a:xfrm>
            <a:off x="158374" y="1849618"/>
            <a:ext cx="2807049" cy="28070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13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958" name="Google Shape;2958;p13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70C0"/>
              </a:buClr>
              <a:buSzPts val="2800"/>
              <a:buChar char="•"/>
            </a:pPr>
            <a:r>
              <a:rPr lang="en-US">
                <a:solidFill>
                  <a:srgbClr val="0070C0"/>
                </a:solidFill>
              </a:rPr>
              <a:t>AKS</a:t>
            </a:r>
            <a:r>
              <a:rPr lang="en-US"/>
              <a:t> – Azure Kubernetes Service </a:t>
            </a:r>
            <a:endParaRPr/>
          </a:p>
          <a:p>
            <a:pPr marL="228600" lvl="0" indent="-228600" algn="l" rtl="0">
              <a:lnSpc>
                <a:spcPct val="90000"/>
              </a:lnSpc>
              <a:spcBef>
                <a:spcPts val="1000"/>
              </a:spcBef>
              <a:spcAft>
                <a:spcPts val="0"/>
              </a:spcAft>
              <a:buClr>
                <a:schemeClr val="dk1"/>
              </a:buClr>
              <a:buSzPts val="2800"/>
              <a:buChar char="•"/>
            </a:pPr>
            <a:r>
              <a:rPr lang="en-US"/>
              <a:t>AKS is </a:t>
            </a:r>
            <a:r>
              <a:rPr lang="en-US">
                <a:solidFill>
                  <a:srgbClr val="0070C0"/>
                </a:solidFill>
              </a:rPr>
              <a:t>highly available, secure and fully managed </a:t>
            </a:r>
            <a:r>
              <a:rPr lang="en-US"/>
              <a:t>Kubernetes Service</a:t>
            </a:r>
            <a:endParaRPr/>
          </a:p>
          <a:p>
            <a:pPr marL="228600" lvl="0" indent="-228600" algn="l" rtl="0">
              <a:lnSpc>
                <a:spcPct val="90000"/>
              </a:lnSpc>
              <a:spcBef>
                <a:spcPts val="1000"/>
              </a:spcBef>
              <a:spcAft>
                <a:spcPts val="0"/>
              </a:spcAft>
              <a:buClr>
                <a:schemeClr val="dk1"/>
              </a:buClr>
              <a:buSzPts val="2800"/>
              <a:buChar char="•"/>
            </a:pPr>
            <a:r>
              <a:rPr lang="en-US"/>
              <a:t>As on today available in </a:t>
            </a:r>
            <a:r>
              <a:rPr lang="en-US">
                <a:solidFill>
                  <a:srgbClr val="0070C0"/>
                </a:solidFill>
              </a:rPr>
              <a:t>36 regions </a:t>
            </a:r>
            <a:r>
              <a:rPr lang="en-US"/>
              <a:t>and growing. </a:t>
            </a:r>
            <a:endParaRPr/>
          </a:p>
          <a:p>
            <a:pPr marL="228600" lvl="0" indent="-228600" algn="l" rtl="0">
              <a:lnSpc>
                <a:spcPct val="90000"/>
              </a:lnSpc>
              <a:spcBef>
                <a:spcPts val="1000"/>
              </a:spcBef>
              <a:spcAft>
                <a:spcPts val="0"/>
              </a:spcAft>
              <a:buClr>
                <a:schemeClr val="dk1"/>
              </a:buClr>
              <a:buSzPts val="2800"/>
              <a:buChar char="•"/>
            </a:pPr>
            <a:r>
              <a:rPr lang="en-US"/>
              <a:t>When </a:t>
            </a:r>
            <a:r>
              <a:rPr lang="en-US">
                <a:solidFill>
                  <a:srgbClr val="0070C0"/>
                </a:solidFill>
              </a:rPr>
              <a:t>compared</a:t>
            </a:r>
            <a:r>
              <a:rPr lang="en-US"/>
              <a:t> to other cloud providers, AKS is the one which is available in highest number of regions</a:t>
            </a:r>
            <a:endParaRPr/>
          </a:p>
          <a:p>
            <a:pPr marL="228600" lvl="0" indent="-228600" algn="l" rtl="0">
              <a:lnSpc>
                <a:spcPct val="90000"/>
              </a:lnSpc>
              <a:spcBef>
                <a:spcPts val="1000"/>
              </a:spcBef>
              <a:spcAft>
                <a:spcPts val="0"/>
              </a:spcAft>
              <a:buClr>
                <a:schemeClr val="dk1"/>
              </a:buClr>
              <a:buSzPts val="2800"/>
              <a:buChar char="•"/>
            </a:pPr>
            <a:r>
              <a:rPr lang="en-US"/>
              <a:t>Will be able to run </a:t>
            </a:r>
            <a:r>
              <a:rPr lang="en-US">
                <a:solidFill>
                  <a:srgbClr val="0070C0"/>
                </a:solidFill>
              </a:rPr>
              <a:t>any type </a:t>
            </a:r>
            <a:r>
              <a:rPr lang="en-US"/>
              <a:t>of workloads </a:t>
            </a:r>
            <a:endParaRPr/>
          </a:p>
          <a:p>
            <a:pPr marL="685800" lvl="1" indent="-228600" algn="l" rtl="0">
              <a:lnSpc>
                <a:spcPct val="90000"/>
              </a:lnSpc>
              <a:spcBef>
                <a:spcPts val="500"/>
              </a:spcBef>
              <a:spcAft>
                <a:spcPts val="0"/>
              </a:spcAft>
              <a:buClr>
                <a:srgbClr val="0070C0"/>
              </a:buClr>
              <a:buSzPts val="2400"/>
              <a:buChar char="•"/>
            </a:pPr>
            <a:r>
              <a:rPr lang="en-US">
                <a:solidFill>
                  <a:srgbClr val="0070C0"/>
                </a:solidFill>
              </a:rPr>
              <a:t>Windows</a:t>
            </a:r>
            <a:r>
              <a:rPr lang="en-US"/>
              <a:t> based applications like .Net Apps </a:t>
            </a:r>
            <a:endParaRPr/>
          </a:p>
          <a:p>
            <a:pPr marL="685800" lvl="1" indent="-228600" algn="l" rtl="0">
              <a:lnSpc>
                <a:spcPct val="90000"/>
              </a:lnSpc>
              <a:spcBef>
                <a:spcPts val="500"/>
              </a:spcBef>
              <a:spcAft>
                <a:spcPts val="0"/>
              </a:spcAft>
              <a:buClr>
                <a:srgbClr val="0070C0"/>
              </a:buClr>
              <a:buSzPts val="2400"/>
              <a:buChar char="•"/>
            </a:pPr>
            <a:r>
              <a:rPr lang="en-US">
                <a:solidFill>
                  <a:srgbClr val="0070C0"/>
                </a:solidFill>
              </a:rPr>
              <a:t>Linux</a:t>
            </a:r>
            <a:r>
              <a:rPr lang="en-US"/>
              <a:t> supported applications like Java</a:t>
            </a:r>
            <a:endParaRPr/>
          </a:p>
          <a:p>
            <a:pPr marL="685800" lvl="1" indent="-228600" algn="l" rtl="0">
              <a:lnSpc>
                <a:spcPct val="90000"/>
              </a:lnSpc>
              <a:spcBef>
                <a:spcPts val="500"/>
              </a:spcBef>
              <a:spcAft>
                <a:spcPts val="0"/>
              </a:spcAft>
              <a:buClr>
                <a:srgbClr val="0070C0"/>
              </a:buClr>
              <a:buSzPts val="2400"/>
              <a:buChar char="•"/>
            </a:pPr>
            <a:r>
              <a:rPr lang="en-US">
                <a:solidFill>
                  <a:srgbClr val="0070C0"/>
                </a:solidFill>
              </a:rPr>
              <a:t>IOT device deployment </a:t>
            </a:r>
            <a:r>
              <a:rPr lang="en-US"/>
              <a:t>and management on demand</a:t>
            </a:r>
            <a:endParaRPr/>
          </a:p>
          <a:p>
            <a:pPr marL="685800" lvl="1" indent="-228600" algn="l" rtl="0">
              <a:lnSpc>
                <a:spcPct val="90000"/>
              </a:lnSpc>
              <a:spcBef>
                <a:spcPts val="500"/>
              </a:spcBef>
              <a:spcAft>
                <a:spcPts val="0"/>
              </a:spcAft>
              <a:buClr>
                <a:srgbClr val="0070C0"/>
              </a:buClr>
              <a:buSzPts val="2400"/>
              <a:buChar char="•"/>
            </a:pPr>
            <a:r>
              <a:rPr lang="en-US">
                <a:solidFill>
                  <a:srgbClr val="0070C0"/>
                </a:solidFill>
              </a:rPr>
              <a:t>Machine Learning </a:t>
            </a:r>
            <a:r>
              <a:rPr lang="en-US"/>
              <a:t>Model training with AKS</a:t>
            </a:r>
            <a:endParaRPr/>
          </a:p>
        </p:txBody>
      </p:sp>
      <p:sp>
        <p:nvSpPr>
          <p:cNvPr id="2959" name="Google Shape;2959;p13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AKS - Introduction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8">
                                            <p:txEl>
                                              <p:pRg st="0" end="0"/>
                                            </p:txEl>
                                          </p:spTgt>
                                        </p:tgtEl>
                                        <p:attrNameLst>
                                          <p:attrName>style.visibility</p:attrName>
                                        </p:attrNameLst>
                                      </p:cBhvr>
                                      <p:to>
                                        <p:strVal val="visible"/>
                                      </p:to>
                                    </p:set>
                                    <p:animEffect transition="in" filter="fade">
                                      <p:cBhvr>
                                        <p:cTn id="7" dur="500"/>
                                        <p:tgtEl>
                                          <p:spTgt spid="29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8">
                                            <p:txEl>
                                              <p:pRg st="1" end="1"/>
                                            </p:txEl>
                                          </p:spTgt>
                                        </p:tgtEl>
                                        <p:attrNameLst>
                                          <p:attrName>style.visibility</p:attrName>
                                        </p:attrNameLst>
                                      </p:cBhvr>
                                      <p:to>
                                        <p:strVal val="visible"/>
                                      </p:to>
                                    </p:set>
                                    <p:animEffect transition="in" filter="fade">
                                      <p:cBhvr>
                                        <p:cTn id="12" dur="500"/>
                                        <p:tgtEl>
                                          <p:spTgt spid="29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8">
                                            <p:txEl>
                                              <p:pRg st="2" end="2"/>
                                            </p:txEl>
                                          </p:spTgt>
                                        </p:tgtEl>
                                        <p:attrNameLst>
                                          <p:attrName>style.visibility</p:attrName>
                                        </p:attrNameLst>
                                      </p:cBhvr>
                                      <p:to>
                                        <p:strVal val="visible"/>
                                      </p:to>
                                    </p:set>
                                    <p:animEffect transition="in" filter="fade">
                                      <p:cBhvr>
                                        <p:cTn id="17" dur="500"/>
                                        <p:tgtEl>
                                          <p:spTgt spid="29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8">
                                            <p:txEl>
                                              <p:pRg st="3" end="3"/>
                                            </p:txEl>
                                          </p:spTgt>
                                        </p:tgtEl>
                                        <p:attrNameLst>
                                          <p:attrName>style.visibility</p:attrName>
                                        </p:attrNameLst>
                                      </p:cBhvr>
                                      <p:to>
                                        <p:strVal val="visible"/>
                                      </p:to>
                                    </p:set>
                                    <p:animEffect transition="in" filter="fade">
                                      <p:cBhvr>
                                        <p:cTn id="22" dur="500"/>
                                        <p:tgtEl>
                                          <p:spTgt spid="29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8">
                                            <p:txEl>
                                              <p:pRg st="4" end="4"/>
                                            </p:txEl>
                                          </p:spTgt>
                                        </p:tgtEl>
                                        <p:attrNameLst>
                                          <p:attrName>style.visibility</p:attrName>
                                        </p:attrNameLst>
                                      </p:cBhvr>
                                      <p:to>
                                        <p:strVal val="visible"/>
                                      </p:to>
                                    </p:set>
                                    <p:animEffect transition="in" filter="fade">
                                      <p:cBhvr>
                                        <p:cTn id="27" dur="500"/>
                                        <p:tgtEl>
                                          <p:spTgt spid="29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8">
                                            <p:txEl>
                                              <p:pRg st="5" end="5"/>
                                            </p:txEl>
                                          </p:spTgt>
                                        </p:tgtEl>
                                        <p:attrNameLst>
                                          <p:attrName>style.visibility</p:attrName>
                                        </p:attrNameLst>
                                      </p:cBhvr>
                                      <p:to>
                                        <p:strVal val="visible"/>
                                      </p:to>
                                    </p:set>
                                    <p:animEffect transition="in" filter="fade">
                                      <p:cBhvr>
                                        <p:cTn id="32" dur="500"/>
                                        <p:tgtEl>
                                          <p:spTgt spid="29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58">
                                            <p:txEl>
                                              <p:pRg st="6" end="6"/>
                                            </p:txEl>
                                          </p:spTgt>
                                        </p:tgtEl>
                                        <p:attrNameLst>
                                          <p:attrName>style.visibility</p:attrName>
                                        </p:attrNameLst>
                                      </p:cBhvr>
                                      <p:to>
                                        <p:strVal val="visible"/>
                                      </p:to>
                                    </p:set>
                                    <p:animEffect transition="in" filter="fade">
                                      <p:cBhvr>
                                        <p:cTn id="37" dur="500"/>
                                        <p:tgtEl>
                                          <p:spTgt spid="29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58">
                                            <p:txEl>
                                              <p:pRg st="7" end="7"/>
                                            </p:txEl>
                                          </p:spTgt>
                                        </p:tgtEl>
                                        <p:attrNameLst>
                                          <p:attrName>style.visibility</p:attrName>
                                        </p:attrNameLst>
                                      </p:cBhvr>
                                      <p:to>
                                        <p:strVal val="visible"/>
                                      </p:to>
                                    </p:set>
                                    <p:animEffect transition="in" filter="fade">
                                      <p:cBhvr>
                                        <p:cTn id="42" dur="500"/>
                                        <p:tgtEl>
                                          <p:spTgt spid="295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58">
                                            <p:txEl>
                                              <p:pRg st="8" end="8"/>
                                            </p:txEl>
                                          </p:spTgt>
                                        </p:tgtEl>
                                        <p:attrNameLst>
                                          <p:attrName>style.visibility</p:attrName>
                                        </p:attrNameLst>
                                      </p:cBhvr>
                                      <p:to>
                                        <p:strVal val="visible"/>
                                      </p:to>
                                    </p:set>
                                    <p:animEffect transition="in" filter="fade">
                                      <p:cBhvr>
                                        <p:cTn id="47" dur="500"/>
                                        <p:tgtEl>
                                          <p:spTgt spid="29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sp>
        <p:nvSpPr>
          <p:cNvPr id="2964" name="Google Shape;2964;p13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2965" name="Google Shape;2965;p134"/>
          <p:cNvSpPr txBox="1">
            <a:spLocks noGrp="1"/>
          </p:cNvSpPr>
          <p:nvPr>
            <p:ph type="title"/>
          </p:nvPr>
        </p:nvSpPr>
        <p:spPr>
          <a:xfrm>
            <a:off x="903343" y="-216144"/>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AKS Kubernetes - Architecture</a:t>
            </a:r>
            <a:endParaRPr/>
          </a:p>
        </p:txBody>
      </p:sp>
      <p:sp>
        <p:nvSpPr>
          <p:cNvPr id="2966" name="Google Shape;2966;p134"/>
          <p:cNvSpPr/>
          <p:nvPr/>
        </p:nvSpPr>
        <p:spPr>
          <a:xfrm>
            <a:off x="773057" y="687659"/>
            <a:ext cx="4523773" cy="5566318"/>
          </a:xfrm>
          <a:prstGeom prst="rect">
            <a:avLst/>
          </a:prstGeom>
          <a:solidFill>
            <a:srgbClr val="D8D8D8"/>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67" name="Google Shape;2967;p134"/>
          <p:cNvSpPr/>
          <p:nvPr/>
        </p:nvSpPr>
        <p:spPr>
          <a:xfrm>
            <a:off x="6412137" y="687659"/>
            <a:ext cx="4523773" cy="5566318"/>
          </a:xfrm>
          <a:prstGeom prst="rect">
            <a:avLst/>
          </a:prstGeom>
          <a:solidFill>
            <a:srgbClr val="D8D8D8"/>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68" name="Google Shape;2968;p134"/>
          <p:cNvSpPr/>
          <p:nvPr/>
        </p:nvSpPr>
        <p:spPr>
          <a:xfrm>
            <a:off x="1077310" y="939850"/>
            <a:ext cx="3967656" cy="4789619"/>
          </a:xfrm>
          <a:prstGeom prst="rect">
            <a:avLst/>
          </a:prstGeom>
          <a:noFill/>
          <a:ln w="635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69" name="Google Shape;2969;p134"/>
          <p:cNvSpPr/>
          <p:nvPr/>
        </p:nvSpPr>
        <p:spPr>
          <a:xfrm>
            <a:off x="1340734" y="1537314"/>
            <a:ext cx="1224988" cy="868101"/>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AKS Kube Controller Manager</a:t>
            </a:r>
            <a:endParaRPr/>
          </a:p>
        </p:txBody>
      </p:sp>
      <p:sp>
        <p:nvSpPr>
          <p:cNvPr id="2970" name="Google Shape;2970;p134"/>
          <p:cNvSpPr/>
          <p:nvPr/>
        </p:nvSpPr>
        <p:spPr>
          <a:xfrm>
            <a:off x="1340734" y="2915915"/>
            <a:ext cx="3475233" cy="487313"/>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kube-apiserver</a:t>
            </a:r>
            <a:endParaRPr sz="1500">
              <a:solidFill>
                <a:schemeClr val="lt1"/>
              </a:solidFill>
              <a:latin typeface="Calibri"/>
              <a:ea typeface="Calibri"/>
              <a:cs typeface="Calibri"/>
              <a:sym typeface="Calibri"/>
            </a:endParaRPr>
          </a:p>
        </p:txBody>
      </p:sp>
      <p:sp>
        <p:nvSpPr>
          <p:cNvPr id="2971" name="Google Shape;2971;p134"/>
          <p:cNvSpPr/>
          <p:nvPr/>
        </p:nvSpPr>
        <p:spPr>
          <a:xfrm>
            <a:off x="3603214" y="3989582"/>
            <a:ext cx="1224988" cy="868101"/>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kube-scheduler</a:t>
            </a:r>
            <a:endParaRPr/>
          </a:p>
        </p:txBody>
      </p:sp>
      <p:sp>
        <p:nvSpPr>
          <p:cNvPr id="2972" name="Google Shape;2972;p134"/>
          <p:cNvSpPr/>
          <p:nvPr/>
        </p:nvSpPr>
        <p:spPr>
          <a:xfrm>
            <a:off x="1352969" y="3989582"/>
            <a:ext cx="1224988" cy="868101"/>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etcd</a:t>
            </a:r>
            <a:endParaRPr sz="1500">
              <a:solidFill>
                <a:schemeClr val="lt1"/>
              </a:solidFill>
              <a:latin typeface="Calibri"/>
              <a:ea typeface="Calibri"/>
              <a:cs typeface="Calibri"/>
              <a:sym typeface="Calibri"/>
            </a:endParaRPr>
          </a:p>
        </p:txBody>
      </p:sp>
      <p:sp>
        <p:nvSpPr>
          <p:cNvPr id="2973" name="Google Shape;2973;p134"/>
          <p:cNvSpPr/>
          <p:nvPr/>
        </p:nvSpPr>
        <p:spPr>
          <a:xfrm>
            <a:off x="1258121" y="5176044"/>
            <a:ext cx="3683829" cy="327937"/>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Container Runtime (Docker)</a:t>
            </a:r>
            <a:endParaRPr/>
          </a:p>
        </p:txBody>
      </p:sp>
      <p:sp>
        <p:nvSpPr>
          <p:cNvPr id="2974" name="Google Shape;2974;p134"/>
          <p:cNvSpPr txBox="1"/>
          <p:nvPr/>
        </p:nvSpPr>
        <p:spPr>
          <a:xfrm>
            <a:off x="2565721" y="939849"/>
            <a:ext cx="1244764"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a:solidFill>
                  <a:srgbClr val="0070C0"/>
                </a:solidFill>
                <a:latin typeface="Calibri"/>
                <a:ea typeface="Calibri"/>
                <a:cs typeface="Calibri"/>
                <a:sym typeface="Calibri"/>
              </a:rPr>
              <a:t>Master </a:t>
            </a:r>
            <a:endParaRPr/>
          </a:p>
        </p:txBody>
      </p:sp>
      <p:sp>
        <p:nvSpPr>
          <p:cNvPr id="2975" name="Google Shape;2975;p134"/>
          <p:cNvSpPr/>
          <p:nvPr/>
        </p:nvSpPr>
        <p:spPr>
          <a:xfrm>
            <a:off x="6707545" y="939850"/>
            <a:ext cx="3967656" cy="2079214"/>
          </a:xfrm>
          <a:prstGeom prst="rect">
            <a:avLst/>
          </a:prstGeom>
          <a:noFill/>
          <a:ln w="635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76" name="Google Shape;2976;p134"/>
          <p:cNvSpPr/>
          <p:nvPr/>
        </p:nvSpPr>
        <p:spPr>
          <a:xfrm>
            <a:off x="9129142" y="1640149"/>
            <a:ext cx="1224988" cy="48731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Kube-Proxy</a:t>
            </a:r>
            <a:endParaRPr/>
          </a:p>
        </p:txBody>
      </p:sp>
      <p:sp>
        <p:nvSpPr>
          <p:cNvPr id="2977" name="Google Shape;2977;p134"/>
          <p:cNvSpPr txBox="1"/>
          <p:nvPr/>
        </p:nvSpPr>
        <p:spPr>
          <a:xfrm>
            <a:off x="7527234" y="918716"/>
            <a:ext cx="2390654"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a:solidFill>
                  <a:srgbClr val="0070C0"/>
                </a:solidFill>
                <a:latin typeface="Calibri"/>
                <a:ea typeface="Calibri"/>
                <a:cs typeface="Calibri"/>
                <a:sym typeface="Calibri"/>
              </a:rPr>
              <a:t>Worker Node -1</a:t>
            </a:r>
            <a:endParaRPr/>
          </a:p>
        </p:txBody>
      </p:sp>
      <p:sp>
        <p:nvSpPr>
          <p:cNvPr id="2978" name="Google Shape;2978;p134"/>
          <p:cNvSpPr/>
          <p:nvPr/>
        </p:nvSpPr>
        <p:spPr>
          <a:xfrm>
            <a:off x="9015864" y="1542380"/>
            <a:ext cx="1428017" cy="685216"/>
          </a:xfrm>
          <a:prstGeom prst="rect">
            <a:avLst/>
          </a:prstGeom>
          <a:noFill/>
          <a:ln w="3175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79" name="Google Shape;2979;p134"/>
          <p:cNvSpPr/>
          <p:nvPr/>
        </p:nvSpPr>
        <p:spPr>
          <a:xfrm>
            <a:off x="7078985" y="1640848"/>
            <a:ext cx="1224988" cy="487313"/>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Kubelet</a:t>
            </a:r>
            <a:endParaRPr sz="1500">
              <a:solidFill>
                <a:schemeClr val="lt1"/>
              </a:solidFill>
              <a:latin typeface="Calibri"/>
              <a:ea typeface="Calibri"/>
              <a:cs typeface="Calibri"/>
              <a:sym typeface="Calibri"/>
            </a:endParaRPr>
          </a:p>
        </p:txBody>
      </p:sp>
      <p:sp>
        <p:nvSpPr>
          <p:cNvPr id="2980" name="Google Shape;2980;p134"/>
          <p:cNvSpPr/>
          <p:nvPr/>
        </p:nvSpPr>
        <p:spPr>
          <a:xfrm>
            <a:off x="6975353" y="1543079"/>
            <a:ext cx="1428017" cy="685216"/>
          </a:xfrm>
          <a:prstGeom prst="rect">
            <a:avLst/>
          </a:prstGeom>
          <a:noFill/>
          <a:ln w="317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1" name="Google Shape;2981;p134"/>
          <p:cNvSpPr/>
          <p:nvPr/>
        </p:nvSpPr>
        <p:spPr>
          <a:xfrm>
            <a:off x="1245886" y="1438798"/>
            <a:ext cx="1428017" cy="1061013"/>
          </a:xfrm>
          <a:prstGeom prst="rect">
            <a:avLst/>
          </a:prstGeom>
          <a:noFill/>
          <a:ln w="3175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2" name="Google Shape;2982;p134"/>
          <p:cNvSpPr/>
          <p:nvPr/>
        </p:nvSpPr>
        <p:spPr>
          <a:xfrm>
            <a:off x="1255766" y="2789947"/>
            <a:ext cx="3640083" cy="745791"/>
          </a:xfrm>
          <a:prstGeom prst="rect">
            <a:avLst/>
          </a:prstGeom>
          <a:noFill/>
          <a:ln w="317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3" name="Google Shape;2983;p134"/>
          <p:cNvSpPr/>
          <p:nvPr/>
        </p:nvSpPr>
        <p:spPr>
          <a:xfrm>
            <a:off x="1258121" y="3889545"/>
            <a:ext cx="1428017" cy="1061013"/>
          </a:xfrm>
          <a:prstGeom prst="rect">
            <a:avLst/>
          </a:prstGeom>
          <a:noFill/>
          <a:ln w="31750" cap="flat" cmpd="sng">
            <a:solidFill>
              <a:srgbClr val="7B7B7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4" name="Google Shape;2984;p134"/>
          <p:cNvSpPr/>
          <p:nvPr/>
        </p:nvSpPr>
        <p:spPr>
          <a:xfrm>
            <a:off x="3501698" y="3889545"/>
            <a:ext cx="1428017" cy="1061013"/>
          </a:xfrm>
          <a:prstGeom prst="rect">
            <a:avLst/>
          </a:prstGeom>
          <a:noFill/>
          <a:ln w="317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5" name="Google Shape;2985;p134"/>
          <p:cNvSpPr/>
          <p:nvPr/>
        </p:nvSpPr>
        <p:spPr>
          <a:xfrm>
            <a:off x="6975354" y="2499810"/>
            <a:ext cx="3557933" cy="327937"/>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Container Runtime (Docker)</a:t>
            </a:r>
            <a:endParaRPr/>
          </a:p>
        </p:txBody>
      </p:sp>
      <p:sp>
        <p:nvSpPr>
          <p:cNvPr id="2986" name="Google Shape;2986;p134"/>
          <p:cNvSpPr/>
          <p:nvPr/>
        </p:nvSpPr>
        <p:spPr>
          <a:xfrm>
            <a:off x="6707545" y="3654761"/>
            <a:ext cx="3967656" cy="2079214"/>
          </a:xfrm>
          <a:prstGeom prst="rect">
            <a:avLst/>
          </a:prstGeom>
          <a:noFill/>
          <a:ln w="635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87" name="Google Shape;2987;p134"/>
          <p:cNvSpPr/>
          <p:nvPr/>
        </p:nvSpPr>
        <p:spPr>
          <a:xfrm>
            <a:off x="9129142" y="4355060"/>
            <a:ext cx="1224988" cy="48731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Kube-Proxy</a:t>
            </a:r>
            <a:endParaRPr/>
          </a:p>
        </p:txBody>
      </p:sp>
      <p:sp>
        <p:nvSpPr>
          <p:cNvPr id="2988" name="Google Shape;2988;p134"/>
          <p:cNvSpPr txBox="1"/>
          <p:nvPr/>
        </p:nvSpPr>
        <p:spPr>
          <a:xfrm>
            <a:off x="7535904" y="3633871"/>
            <a:ext cx="2467599"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a:solidFill>
                  <a:srgbClr val="0070C0"/>
                </a:solidFill>
                <a:latin typeface="Calibri"/>
                <a:ea typeface="Calibri"/>
                <a:cs typeface="Calibri"/>
                <a:sym typeface="Calibri"/>
              </a:rPr>
              <a:t>Worker Node - 2</a:t>
            </a:r>
            <a:endParaRPr/>
          </a:p>
        </p:txBody>
      </p:sp>
      <p:sp>
        <p:nvSpPr>
          <p:cNvPr id="2989" name="Google Shape;2989;p134"/>
          <p:cNvSpPr/>
          <p:nvPr/>
        </p:nvSpPr>
        <p:spPr>
          <a:xfrm>
            <a:off x="9015864" y="4257291"/>
            <a:ext cx="1428017" cy="685216"/>
          </a:xfrm>
          <a:prstGeom prst="rect">
            <a:avLst/>
          </a:prstGeom>
          <a:noFill/>
          <a:ln w="3175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90" name="Google Shape;2990;p134"/>
          <p:cNvSpPr/>
          <p:nvPr/>
        </p:nvSpPr>
        <p:spPr>
          <a:xfrm>
            <a:off x="7078985" y="4355759"/>
            <a:ext cx="1224988" cy="487313"/>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Kubelet</a:t>
            </a:r>
            <a:endParaRPr sz="1500">
              <a:solidFill>
                <a:schemeClr val="lt1"/>
              </a:solidFill>
              <a:latin typeface="Calibri"/>
              <a:ea typeface="Calibri"/>
              <a:cs typeface="Calibri"/>
              <a:sym typeface="Calibri"/>
            </a:endParaRPr>
          </a:p>
        </p:txBody>
      </p:sp>
      <p:sp>
        <p:nvSpPr>
          <p:cNvPr id="2991" name="Google Shape;2991;p134"/>
          <p:cNvSpPr/>
          <p:nvPr/>
        </p:nvSpPr>
        <p:spPr>
          <a:xfrm>
            <a:off x="6975353" y="4257990"/>
            <a:ext cx="1428017" cy="685216"/>
          </a:xfrm>
          <a:prstGeom prst="rect">
            <a:avLst/>
          </a:prstGeom>
          <a:noFill/>
          <a:ln w="3175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992" name="Google Shape;2992;p134"/>
          <p:cNvSpPr/>
          <p:nvPr/>
        </p:nvSpPr>
        <p:spPr>
          <a:xfrm>
            <a:off x="6975354" y="5214721"/>
            <a:ext cx="3557933" cy="327937"/>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Container Runtime (Docker)</a:t>
            </a:r>
            <a:endParaRPr/>
          </a:p>
        </p:txBody>
      </p:sp>
      <p:sp>
        <p:nvSpPr>
          <p:cNvPr id="2993" name="Google Shape;2993;p134"/>
          <p:cNvSpPr txBox="1"/>
          <p:nvPr/>
        </p:nvSpPr>
        <p:spPr>
          <a:xfrm>
            <a:off x="1583990" y="5840471"/>
            <a:ext cx="27201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Azure AKS Cluster Control Plane</a:t>
            </a:r>
            <a:endParaRPr/>
          </a:p>
        </p:txBody>
      </p:sp>
      <p:sp>
        <p:nvSpPr>
          <p:cNvPr id="2994" name="Google Shape;2994;p134"/>
          <p:cNvSpPr txBox="1"/>
          <p:nvPr/>
        </p:nvSpPr>
        <p:spPr>
          <a:xfrm>
            <a:off x="7714379" y="5831744"/>
            <a:ext cx="194675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Azure AKS Node Pools</a:t>
            </a:r>
            <a:endParaRPr/>
          </a:p>
        </p:txBody>
      </p:sp>
      <p:cxnSp>
        <p:nvCxnSpPr>
          <p:cNvPr id="2995" name="Google Shape;2995;p134"/>
          <p:cNvCxnSpPr>
            <a:stCxn id="2984" idx="3"/>
            <a:endCxn id="2980" idx="1"/>
          </p:cNvCxnSpPr>
          <p:nvPr/>
        </p:nvCxnSpPr>
        <p:spPr>
          <a:xfrm rot="10800000" flipH="1">
            <a:off x="4929715" y="1885652"/>
            <a:ext cx="2045700" cy="2534400"/>
          </a:xfrm>
          <a:prstGeom prst="straightConnector1">
            <a:avLst/>
          </a:prstGeom>
          <a:noFill/>
          <a:ln w="22225" cap="flat" cmpd="sng">
            <a:solidFill>
              <a:schemeClr val="dk1"/>
            </a:solidFill>
            <a:prstDash val="solid"/>
            <a:miter lim="800000"/>
            <a:headEnd type="triangle" w="med" len="med"/>
            <a:tailEnd type="triangle" w="med" len="med"/>
          </a:ln>
        </p:spPr>
      </p:cxnSp>
      <p:cxnSp>
        <p:nvCxnSpPr>
          <p:cNvPr id="2996" name="Google Shape;2996;p134"/>
          <p:cNvCxnSpPr>
            <a:stCxn id="2984" idx="3"/>
            <a:endCxn id="2991" idx="1"/>
          </p:cNvCxnSpPr>
          <p:nvPr/>
        </p:nvCxnSpPr>
        <p:spPr>
          <a:xfrm>
            <a:off x="4929715" y="4420052"/>
            <a:ext cx="2045700" cy="180600"/>
          </a:xfrm>
          <a:prstGeom prst="straightConnector1">
            <a:avLst/>
          </a:prstGeom>
          <a:noFill/>
          <a:ln w="22225" cap="flat" cmpd="sng">
            <a:solidFill>
              <a:schemeClr val="dk1"/>
            </a:solidFill>
            <a:prstDash val="solid"/>
            <a:miter lim="800000"/>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6"/>
                                        </p:tgtEl>
                                        <p:attrNameLst>
                                          <p:attrName>style.visibility</p:attrName>
                                        </p:attrNameLst>
                                      </p:cBhvr>
                                      <p:to>
                                        <p:strVal val="visible"/>
                                      </p:to>
                                    </p:set>
                                    <p:animEffect transition="in" filter="fade">
                                      <p:cBhvr>
                                        <p:cTn id="7" dur="500"/>
                                        <p:tgtEl>
                                          <p:spTgt spid="2966"/>
                                        </p:tgtEl>
                                      </p:cBhvr>
                                    </p:animEffect>
                                  </p:childTnLst>
                                </p:cTn>
                              </p:par>
                              <p:par>
                                <p:cTn id="8" presetID="10" presetClass="entr" presetSubtype="0" fill="hold" nodeType="withEffect">
                                  <p:stCondLst>
                                    <p:cond delay="0"/>
                                  </p:stCondLst>
                                  <p:childTnLst>
                                    <p:set>
                                      <p:cBhvr>
                                        <p:cTn id="9" dur="1" fill="hold">
                                          <p:stCondLst>
                                            <p:cond delay="0"/>
                                          </p:stCondLst>
                                        </p:cTn>
                                        <p:tgtEl>
                                          <p:spTgt spid="2993"/>
                                        </p:tgtEl>
                                        <p:attrNameLst>
                                          <p:attrName>style.visibility</p:attrName>
                                        </p:attrNameLst>
                                      </p:cBhvr>
                                      <p:to>
                                        <p:strVal val="visible"/>
                                      </p:to>
                                    </p:set>
                                    <p:animEffect transition="in" filter="fade">
                                      <p:cBhvr>
                                        <p:cTn id="10" dur="500"/>
                                        <p:tgtEl>
                                          <p:spTgt spid="2993"/>
                                        </p:tgtEl>
                                      </p:cBhvr>
                                    </p:animEffect>
                                  </p:childTnLst>
                                </p:cTn>
                              </p:par>
                              <p:par>
                                <p:cTn id="11" presetID="10" presetClass="entr" presetSubtype="0" fill="hold" nodeType="withEffect">
                                  <p:stCondLst>
                                    <p:cond delay="0"/>
                                  </p:stCondLst>
                                  <p:childTnLst>
                                    <p:set>
                                      <p:cBhvr>
                                        <p:cTn id="12" dur="1" fill="hold">
                                          <p:stCondLst>
                                            <p:cond delay="0"/>
                                          </p:stCondLst>
                                        </p:cTn>
                                        <p:tgtEl>
                                          <p:spTgt spid="2967"/>
                                        </p:tgtEl>
                                        <p:attrNameLst>
                                          <p:attrName>style.visibility</p:attrName>
                                        </p:attrNameLst>
                                      </p:cBhvr>
                                      <p:to>
                                        <p:strVal val="visible"/>
                                      </p:to>
                                    </p:set>
                                    <p:animEffect transition="in" filter="fade">
                                      <p:cBhvr>
                                        <p:cTn id="13" dur="500"/>
                                        <p:tgtEl>
                                          <p:spTgt spid="2967"/>
                                        </p:tgtEl>
                                      </p:cBhvr>
                                    </p:animEffect>
                                  </p:childTnLst>
                                </p:cTn>
                              </p:par>
                              <p:par>
                                <p:cTn id="14" presetID="10" presetClass="entr" presetSubtype="0" fill="hold" nodeType="withEffect">
                                  <p:stCondLst>
                                    <p:cond delay="0"/>
                                  </p:stCondLst>
                                  <p:childTnLst>
                                    <p:set>
                                      <p:cBhvr>
                                        <p:cTn id="15" dur="1" fill="hold">
                                          <p:stCondLst>
                                            <p:cond delay="0"/>
                                          </p:stCondLst>
                                        </p:cTn>
                                        <p:tgtEl>
                                          <p:spTgt spid="2994"/>
                                        </p:tgtEl>
                                        <p:attrNameLst>
                                          <p:attrName>style.visibility</p:attrName>
                                        </p:attrNameLst>
                                      </p:cBhvr>
                                      <p:to>
                                        <p:strVal val="visible"/>
                                      </p:to>
                                    </p:set>
                                    <p:animEffect transition="in" filter="fade">
                                      <p:cBhvr>
                                        <p:cTn id="16" dur="500"/>
                                        <p:tgtEl>
                                          <p:spTgt spid="299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74"/>
                                        </p:tgtEl>
                                        <p:attrNameLst>
                                          <p:attrName>style.visibility</p:attrName>
                                        </p:attrNameLst>
                                      </p:cBhvr>
                                      <p:to>
                                        <p:strVal val="visible"/>
                                      </p:to>
                                    </p:set>
                                    <p:animEffect transition="in" filter="fade">
                                      <p:cBhvr>
                                        <p:cTn id="21" dur="500"/>
                                        <p:tgtEl>
                                          <p:spTgt spid="2974"/>
                                        </p:tgtEl>
                                      </p:cBhvr>
                                    </p:animEffect>
                                  </p:childTnLst>
                                </p:cTn>
                              </p:par>
                              <p:par>
                                <p:cTn id="22" presetID="10" presetClass="entr" presetSubtype="0" fill="hold" nodeType="withEffect">
                                  <p:stCondLst>
                                    <p:cond delay="0"/>
                                  </p:stCondLst>
                                  <p:childTnLst>
                                    <p:set>
                                      <p:cBhvr>
                                        <p:cTn id="23" dur="1" fill="hold">
                                          <p:stCondLst>
                                            <p:cond delay="0"/>
                                          </p:stCondLst>
                                        </p:cTn>
                                        <p:tgtEl>
                                          <p:spTgt spid="2968"/>
                                        </p:tgtEl>
                                        <p:attrNameLst>
                                          <p:attrName>style.visibility</p:attrName>
                                        </p:attrNameLst>
                                      </p:cBhvr>
                                      <p:to>
                                        <p:strVal val="visible"/>
                                      </p:to>
                                    </p:set>
                                    <p:animEffect transition="in" filter="fade">
                                      <p:cBhvr>
                                        <p:cTn id="24" dur="500"/>
                                        <p:tgtEl>
                                          <p:spTgt spid="29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73"/>
                                        </p:tgtEl>
                                        <p:attrNameLst>
                                          <p:attrName>style.visibility</p:attrName>
                                        </p:attrNameLst>
                                      </p:cBhvr>
                                      <p:to>
                                        <p:strVal val="visible"/>
                                      </p:to>
                                    </p:set>
                                    <p:animEffect transition="in" filter="fade">
                                      <p:cBhvr>
                                        <p:cTn id="29" dur="500"/>
                                        <p:tgtEl>
                                          <p:spTgt spid="297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83"/>
                                        </p:tgtEl>
                                        <p:attrNameLst>
                                          <p:attrName>style.visibility</p:attrName>
                                        </p:attrNameLst>
                                      </p:cBhvr>
                                      <p:to>
                                        <p:strVal val="visible"/>
                                      </p:to>
                                    </p:set>
                                    <p:animEffect transition="in" filter="fade">
                                      <p:cBhvr>
                                        <p:cTn id="34" dur="500"/>
                                        <p:tgtEl>
                                          <p:spTgt spid="2983"/>
                                        </p:tgtEl>
                                      </p:cBhvr>
                                    </p:animEffect>
                                  </p:childTnLst>
                                </p:cTn>
                              </p:par>
                              <p:par>
                                <p:cTn id="35" presetID="10" presetClass="entr" presetSubtype="0" fill="hold" nodeType="withEffect">
                                  <p:stCondLst>
                                    <p:cond delay="0"/>
                                  </p:stCondLst>
                                  <p:childTnLst>
                                    <p:set>
                                      <p:cBhvr>
                                        <p:cTn id="36" dur="1" fill="hold">
                                          <p:stCondLst>
                                            <p:cond delay="0"/>
                                          </p:stCondLst>
                                        </p:cTn>
                                        <p:tgtEl>
                                          <p:spTgt spid="2972"/>
                                        </p:tgtEl>
                                        <p:attrNameLst>
                                          <p:attrName>style.visibility</p:attrName>
                                        </p:attrNameLst>
                                      </p:cBhvr>
                                      <p:to>
                                        <p:strVal val="visible"/>
                                      </p:to>
                                    </p:set>
                                    <p:animEffect transition="in" filter="fade">
                                      <p:cBhvr>
                                        <p:cTn id="37" dur="500"/>
                                        <p:tgtEl>
                                          <p:spTgt spid="29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71"/>
                                        </p:tgtEl>
                                        <p:attrNameLst>
                                          <p:attrName>style.visibility</p:attrName>
                                        </p:attrNameLst>
                                      </p:cBhvr>
                                      <p:to>
                                        <p:strVal val="visible"/>
                                      </p:to>
                                    </p:set>
                                    <p:animEffect transition="in" filter="fade">
                                      <p:cBhvr>
                                        <p:cTn id="42" dur="500"/>
                                        <p:tgtEl>
                                          <p:spTgt spid="2971"/>
                                        </p:tgtEl>
                                      </p:cBhvr>
                                    </p:animEffect>
                                  </p:childTnLst>
                                </p:cTn>
                              </p:par>
                              <p:par>
                                <p:cTn id="43" presetID="10" presetClass="entr" presetSubtype="0" fill="hold" nodeType="withEffect">
                                  <p:stCondLst>
                                    <p:cond delay="0"/>
                                  </p:stCondLst>
                                  <p:childTnLst>
                                    <p:set>
                                      <p:cBhvr>
                                        <p:cTn id="44" dur="1" fill="hold">
                                          <p:stCondLst>
                                            <p:cond delay="0"/>
                                          </p:stCondLst>
                                        </p:cTn>
                                        <p:tgtEl>
                                          <p:spTgt spid="2984"/>
                                        </p:tgtEl>
                                        <p:attrNameLst>
                                          <p:attrName>style.visibility</p:attrName>
                                        </p:attrNameLst>
                                      </p:cBhvr>
                                      <p:to>
                                        <p:strVal val="visible"/>
                                      </p:to>
                                    </p:set>
                                    <p:animEffect transition="in" filter="fade">
                                      <p:cBhvr>
                                        <p:cTn id="45" dur="500"/>
                                        <p:tgtEl>
                                          <p:spTgt spid="298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82"/>
                                        </p:tgtEl>
                                        <p:attrNameLst>
                                          <p:attrName>style.visibility</p:attrName>
                                        </p:attrNameLst>
                                      </p:cBhvr>
                                      <p:to>
                                        <p:strVal val="visible"/>
                                      </p:to>
                                    </p:set>
                                    <p:animEffect transition="in" filter="fade">
                                      <p:cBhvr>
                                        <p:cTn id="50" dur="500"/>
                                        <p:tgtEl>
                                          <p:spTgt spid="2982"/>
                                        </p:tgtEl>
                                      </p:cBhvr>
                                    </p:animEffect>
                                  </p:childTnLst>
                                </p:cTn>
                              </p:par>
                              <p:par>
                                <p:cTn id="51" presetID="10" presetClass="entr" presetSubtype="0" fill="hold" nodeType="withEffect">
                                  <p:stCondLst>
                                    <p:cond delay="0"/>
                                  </p:stCondLst>
                                  <p:childTnLst>
                                    <p:set>
                                      <p:cBhvr>
                                        <p:cTn id="52" dur="1" fill="hold">
                                          <p:stCondLst>
                                            <p:cond delay="0"/>
                                          </p:stCondLst>
                                        </p:cTn>
                                        <p:tgtEl>
                                          <p:spTgt spid="2970"/>
                                        </p:tgtEl>
                                        <p:attrNameLst>
                                          <p:attrName>style.visibility</p:attrName>
                                        </p:attrNameLst>
                                      </p:cBhvr>
                                      <p:to>
                                        <p:strVal val="visible"/>
                                      </p:to>
                                    </p:set>
                                    <p:animEffect transition="in" filter="fade">
                                      <p:cBhvr>
                                        <p:cTn id="53" dur="500"/>
                                        <p:tgtEl>
                                          <p:spTgt spid="297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81"/>
                                        </p:tgtEl>
                                        <p:attrNameLst>
                                          <p:attrName>style.visibility</p:attrName>
                                        </p:attrNameLst>
                                      </p:cBhvr>
                                      <p:to>
                                        <p:strVal val="visible"/>
                                      </p:to>
                                    </p:set>
                                    <p:animEffect transition="in" filter="fade">
                                      <p:cBhvr>
                                        <p:cTn id="58" dur="500"/>
                                        <p:tgtEl>
                                          <p:spTgt spid="2981"/>
                                        </p:tgtEl>
                                      </p:cBhvr>
                                    </p:animEffect>
                                  </p:childTnLst>
                                </p:cTn>
                              </p:par>
                              <p:par>
                                <p:cTn id="59" presetID="10" presetClass="entr" presetSubtype="0" fill="hold" nodeType="withEffect">
                                  <p:stCondLst>
                                    <p:cond delay="0"/>
                                  </p:stCondLst>
                                  <p:childTnLst>
                                    <p:set>
                                      <p:cBhvr>
                                        <p:cTn id="60" dur="1" fill="hold">
                                          <p:stCondLst>
                                            <p:cond delay="0"/>
                                          </p:stCondLst>
                                        </p:cTn>
                                        <p:tgtEl>
                                          <p:spTgt spid="2969"/>
                                        </p:tgtEl>
                                        <p:attrNameLst>
                                          <p:attrName>style.visibility</p:attrName>
                                        </p:attrNameLst>
                                      </p:cBhvr>
                                      <p:to>
                                        <p:strVal val="visible"/>
                                      </p:to>
                                    </p:set>
                                    <p:animEffect transition="in" filter="fade">
                                      <p:cBhvr>
                                        <p:cTn id="61" dur="500"/>
                                        <p:tgtEl>
                                          <p:spTgt spid="29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75"/>
                                        </p:tgtEl>
                                        <p:attrNameLst>
                                          <p:attrName>style.visibility</p:attrName>
                                        </p:attrNameLst>
                                      </p:cBhvr>
                                      <p:to>
                                        <p:strVal val="visible"/>
                                      </p:to>
                                    </p:set>
                                    <p:animEffect transition="in" filter="fade">
                                      <p:cBhvr>
                                        <p:cTn id="66" dur="500"/>
                                        <p:tgtEl>
                                          <p:spTgt spid="2975"/>
                                        </p:tgtEl>
                                      </p:cBhvr>
                                    </p:animEffect>
                                  </p:childTnLst>
                                </p:cTn>
                              </p:par>
                              <p:par>
                                <p:cTn id="67" presetID="10" presetClass="entr" presetSubtype="0" fill="hold" nodeType="withEffect">
                                  <p:stCondLst>
                                    <p:cond delay="0"/>
                                  </p:stCondLst>
                                  <p:childTnLst>
                                    <p:set>
                                      <p:cBhvr>
                                        <p:cTn id="68" dur="1" fill="hold">
                                          <p:stCondLst>
                                            <p:cond delay="0"/>
                                          </p:stCondLst>
                                        </p:cTn>
                                        <p:tgtEl>
                                          <p:spTgt spid="2986"/>
                                        </p:tgtEl>
                                        <p:attrNameLst>
                                          <p:attrName>style.visibility</p:attrName>
                                        </p:attrNameLst>
                                      </p:cBhvr>
                                      <p:to>
                                        <p:strVal val="visible"/>
                                      </p:to>
                                    </p:set>
                                    <p:animEffect transition="in" filter="fade">
                                      <p:cBhvr>
                                        <p:cTn id="69" dur="500"/>
                                        <p:tgtEl>
                                          <p:spTgt spid="2986"/>
                                        </p:tgtEl>
                                      </p:cBhvr>
                                    </p:animEffect>
                                  </p:childTnLst>
                                </p:cTn>
                              </p:par>
                              <p:par>
                                <p:cTn id="70" presetID="10" presetClass="entr" presetSubtype="0" fill="hold" nodeType="withEffect">
                                  <p:stCondLst>
                                    <p:cond delay="0"/>
                                  </p:stCondLst>
                                  <p:childTnLst>
                                    <p:set>
                                      <p:cBhvr>
                                        <p:cTn id="71" dur="1" fill="hold">
                                          <p:stCondLst>
                                            <p:cond delay="0"/>
                                          </p:stCondLst>
                                        </p:cTn>
                                        <p:tgtEl>
                                          <p:spTgt spid="2988"/>
                                        </p:tgtEl>
                                        <p:attrNameLst>
                                          <p:attrName>style.visibility</p:attrName>
                                        </p:attrNameLst>
                                      </p:cBhvr>
                                      <p:to>
                                        <p:strVal val="visible"/>
                                      </p:to>
                                    </p:set>
                                    <p:animEffect transition="in" filter="fade">
                                      <p:cBhvr>
                                        <p:cTn id="72" dur="500"/>
                                        <p:tgtEl>
                                          <p:spTgt spid="2988"/>
                                        </p:tgtEl>
                                      </p:cBhvr>
                                    </p:animEffect>
                                  </p:childTnLst>
                                </p:cTn>
                              </p:par>
                              <p:par>
                                <p:cTn id="73" presetID="10" presetClass="entr" presetSubtype="0" fill="hold" nodeType="withEffect">
                                  <p:stCondLst>
                                    <p:cond delay="0"/>
                                  </p:stCondLst>
                                  <p:childTnLst>
                                    <p:set>
                                      <p:cBhvr>
                                        <p:cTn id="74" dur="1" fill="hold">
                                          <p:stCondLst>
                                            <p:cond delay="0"/>
                                          </p:stCondLst>
                                        </p:cTn>
                                        <p:tgtEl>
                                          <p:spTgt spid="2977"/>
                                        </p:tgtEl>
                                        <p:attrNameLst>
                                          <p:attrName>style.visibility</p:attrName>
                                        </p:attrNameLst>
                                      </p:cBhvr>
                                      <p:to>
                                        <p:strVal val="visible"/>
                                      </p:to>
                                    </p:set>
                                    <p:animEffect transition="in" filter="fade">
                                      <p:cBhvr>
                                        <p:cTn id="75" dur="500"/>
                                        <p:tgtEl>
                                          <p:spTgt spid="29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985"/>
                                        </p:tgtEl>
                                        <p:attrNameLst>
                                          <p:attrName>style.visibility</p:attrName>
                                        </p:attrNameLst>
                                      </p:cBhvr>
                                      <p:to>
                                        <p:strVal val="visible"/>
                                      </p:to>
                                    </p:set>
                                    <p:animEffect transition="in" filter="fade">
                                      <p:cBhvr>
                                        <p:cTn id="80" dur="500"/>
                                        <p:tgtEl>
                                          <p:spTgt spid="2985"/>
                                        </p:tgtEl>
                                      </p:cBhvr>
                                    </p:animEffect>
                                  </p:childTnLst>
                                </p:cTn>
                              </p:par>
                              <p:par>
                                <p:cTn id="81" presetID="10" presetClass="entr" presetSubtype="0" fill="hold" nodeType="withEffect">
                                  <p:stCondLst>
                                    <p:cond delay="0"/>
                                  </p:stCondLst>
                                  <p:childTnLst>
                                    <p:set>
                                      <p:cBhvr>
                                        <p:cTn id="82" dur="1" fill="hold">
                                          <p:stCondLst>
                                            <p:cond delay="0"/>
                                          </p:stCondLst>
                                        </p:cTn>
                                        <p:tgtEl>
                                          <p:spTgt spid="2992"/>
                                        </p:tgtEl>
                                        <p:attrNameLst>
                                          <p:attrName>style.visibility</p:attrName>
                                        </p:attrNameLst>
                                      </p:cBhvr>
                                      <p:to>
                                        <p:strVal val="visible"/>
                                      </p:to>
                                    </p:set>
                                    <p:animEffect transition="in" filter="fade">
                                      <p:cBhvr>
                                        <p:cTn id="83" dur="500"/>
                                        <p:tgtEl>
                                          <p:spTgt spid="299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980"/>
                                        </p:tgtEl>
                                        <p:attrNameLst>
                                          <p:attrName>style.visibility</p:attrName>
                                        </p:attrNameLst>
                                      </p:cBhvr>
                                      <p:to>
                                        <p:strVal val="visible"/>
                                      </p:to>
                                    </p:set>
                                    <p:animEffect transition="in" filter="fade">
                                      <p:cBhvr>
                                        <p:cTn id="88" dur="500"/>
                                        <p:tgtEl>
                                          <p:spTgt spid="2980"/>
                                        </p:tgtEl>
                                      </p:cBhvr>
                                    </p:animEffect>
                                  </p:childTnLst>
                                </p:cTn>
                              </p:par>
                              <p:par>
                                <p:cTn id="89" presetID="10" presetClass="entr" presetSubtype="0" fill="hold" nodeType="withEffect">
                                  <p:stCondLst>
                                    <p:cond delay="0"/>
                                  </p:stCondLst>
                                  <p:childTnLst>
                                    <p:set>
                                      <p:cBhvr>
                                        <p:cTn id="90" dur="1" fill="hold">
                                          <p:stCondLst>
                                            <p:cond delay="0"/>
                                          </p:stCondLst>
                                        </p:cTn>
                                        <p:tgtEl>
                                          <p:spTgt spid="2979"/>
                                        </p:tgtEl>
                                        <p:attrNameLst>
                                          <p:attrName>style.visibility</p:attrName>
                                        </p:attrNameLst>
                                      </p:cBhvr>
                                      <p:to>
                                        <p:strVal val="visible"/>
                                      </p:to>
                                    </p:set>
                                    <p:animEffect transition="in" filter="fade">
                                      <p:cBhvr>
                                        <p:cTn id="91" dur="500"/>
                                        <p:tgtEl>
                                          <p:spTgt spid="2979"/>
                                        </p:tgtEl>
                                      </p:cBhvr>
                                    </p:animEffect>
                                  </p:childTnLst>
                                </p:cTn>
                              </p:par>
                              <p:par>
                                <p:cTn id="92" presetID="10" presetClass="entr" presetSubtype="0" fill="hold" nodeType="withEffect">
                                  <p:stCondLst>
                                    <p:cond delay="0"/>
                                  </p:stCondLst>
                                  <p:childTnLst>
                                    <p:set>
                                      <p:cBhvr>
                                        <p:cTn id="93" dur="1" fill="hold">
                                          <p:stCondLst>
                                            <p:cond delay="0"/>
                                          </p:stCondLst>
                                        </p:cTn>
                                        <p:tgtEl>
                                          <p:spTgt spid="2991"/>
                                        </p:tgtEl>
                                        <p:attrNameLst>
                                          <p:attrName>style.visibility</p:attrName>
                                        </p:attrNameLst>
                                      </p:cBhvr>
                                      <p:to>
                                        <p:strVal val="visible"/>
                                      </p:to>
                                    </p:set>
                                    <p:animEffect transition="in" filter="fade">
                                      <p:cBhvr>
                                        <p:cTn id="94" dur="500"/>
                                        <p:tgtEl>
                                          <p:spTgt spid="2991"/>
                                        </p:tgtEl>
                                      </p:cBhvr>
                                    </p:animEffect>
                                  </p:childTnLst>
                                </p:cTn>
                              </p:par>
                              <p:par>
                                <p:cTn id="95" presetID="10" presetClass="entr" presetSubtype="0" fill="hold" nodeType="withEffect">
                                  <p:stCondLst>
                                    <p:cond delay="0"/>
                                  </p:stCondLst>
                                  <p:childTnLst>
                                    <p:set>
                                      <p:cBhvr>
                                        <p:cTn id="96" dur="1" fill="hold">
                                          <p:stCondLst>
                                            <p:cond delay="0"/>
                                          </p:stCondLst>
                                        </p:cTn>
                                        <p:tgtEl>
                                          <p:spTgt spid="2990"/>
                                        </p:tgtEl>
                                        <p:attrNameLst>
                                          <p:attrName>style.visibility</p:attrName>
                                        </p:attrNameLst>
                                      </p:cBhvr>
                                      <p:to>
                                        <p:strVal val="visible"/>
                                      </p:to>
                                    </p:set>
                                    <p:animEffect transition="in" filter="fade">
                                      <p:cBhvr>
                                        <p:cTn id="97" dur="500"/>
                                        <p:tgtEl>
                                          <p:spTgt spid="299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995"/>
                                        </p:tgtEl>
                                        <p:attrNameLst>
                                          <p:attrName>style.visibility</p:attrName>
                                        </p:attrNameLst>
                                      </p:cBhvr>
                                      <p:to>
                                        <p:strVal val="visible"/>
                                      </p:to>
                                    </p:set>
                                    <p:animEffect transition="in" filter="fade">
                                      <p:cBhvr>
                                        <p:cTn id="102" dur="500"/>
                                        <p:tgtEl>
                                          <p:spTgt spid="2995"/>
                                        </p:tgtEl>
                                      </p:cBhvr>
                                    </p:animEffect>
                                  </p:childTnLst>
                                </p:cTn>
                              </p:par>
                              <p:par>
                                <p:cTn id="103" presetID="10" presetClass="entr" presetSubtype="0" fill="hold" nodeType="withEffect">
                                  <p:stCondLst>
                                    <p:cond delay="0"/>
                                  </p:stCondLst>
                                  <p:childTnLst>
                                    <p:set>
                                      <p:cBhvr>
                                        <p:cTn id="104" dur="1" fill="hold">
                                          <p:stCondLst>
                                            <p:cond delay="0"/>
                                          </p:stCondLst>
                                        </p:cTn>
                                        <p:tgtEl>
                                          <p:spTgt spid="2996"/>
                                        </p:tgtEl>
                                        <p:attrNameLst>
                                          <p:attrName>style.visibility</p:attrName>
                                        </p:attrNameLst>
                                      </p:cBhvr>
                                      <p:to>
                                        <p:strVal val="visible"/>
                                      </p:to>
                                    </p:set>
                                    <p:animEffect transition="in" filter="fade">
                                      <p:cBhvr>
                                        <p:cTn id="105" dur="500"/>
                                        <p:tgtEl>
                                          <p:spTgt spid="299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989"/>
                                        </p:tgtEl>
                                        <p:attrNameLst>
                                          <p:attrName>style.visibility</p:attrName>
                                        </p:attrNameLst>
                                      </p:cBhvr>
                                      <p:to>
                                        <p:strVal val="visible"/>
                                      </p:to>
                                    </p:set>
                                    <p:animEffect transition="in" filter="fade">
                                      <p:cBhvr>
                                        <p:cTn id="110" dur="500"/>
                                        <p:tgtEl>
                                          <p:spTgt spid="2989"/>
                                        </p:tgtEl>
                                      </p:cBhvr>
                                    </p:animEffect>
                                  </p:childTnLst>
                                </p:cTn>
                              </p:par>
                              <p:par>
                                <p:cTn id="111" presetID="10" presetClass="entr" presetSubtype="0" fill="hold" nodeType="withEffect">
                                  <p:stCondLst>
                                    <p:cond delay="0"/>
                                  </p:stCondLst>
                                  <p:childTnLst>
                                    <p:set>
                                      <p:cBhvr>
                                        <p:cTn id="112" dur="1" fill="hold">
                                          <p:stCondLst>
                                            <p:cond delay="0"/>
                                          </p:stCondLst>
                                        </p:cTn>
                                        <p:tgtEl>
                                          <p:spTgt spid="2987"/>
                                        </p:tgtEl>
                                        <p:attrNameLst>
                                          <p:attrName>style.visibility</p:attrName>
                                        </p:attrNameLst>
                                      </p:cBhvr>
                                      <p:to>
                                        <p:strVal val="visible"/>
                                      </p:to>
                                    </p:set>
                                    <p:animEffect transition="in" filter="fade">
                                      <p:cBhvr>
                                        <p:cTn id="113" dur="500"/>
                                        <p:tgtEl>
                                          <p:spTgt spid="2987"/>
                                        </p:tgtEl>
                                      </p:cBhvr>
                                    </p:animEffect>
                                  </p:childTnLst>
                                </p:cTn>
                              </p:par>
                              <p:par>
                                <p:cTn id="114" presetID="10" presetClass="entr" presetSubtype="0" fill="hold" nodeType="withEffect">
                                  <p:stCondLst>
                                    <p:cond delay="0"/>
                                  </p:stCondLst>
                                  <p:childTnLst>
                                    <p:set>
                                      <p:cBhvr>
                                        <p:cTn id="115" dur="1" fill="hold">
                                          <p:stCondLst>
                                            <p:cond delay="0"/>
                                          </p:stCondLst>
                                        </p:cTn>
                                        <p:tgtEl>
                                          <p:spTgt spid="2978"/>
                                        </p:tgtEl>
                                        <p:attrNameLst>
                                          <p:attrName>style.visibility</p:attrName>
                                        </p:attrNameLst>
                                      </p:cBhvr>
                                      <p:to>
                                        <p:strVal val="visible"/>
                                      </p:to>
                                    </p:set>
                                    <p:animEffect transition="in" filter="fade">
                                      <p:cBhvr>
                                        <p:cTn id="116" dur="500"/>
                                        <p:tgtEl>
                                          <p:spTgt spid="2978"/>
                                        </p:tgtEl>
                                      </p:cBhvr>
                                    </p:animEffect>
                                  </p:childTnLst>
                                </p:cTn>
                              </p:par>
                              <p:par>
                                <p:cTn id="117" presetID="10" presetClass="entr" presetSubtype="0" fill="hold" nodeType="withEffect">
                                  <p:stCondLst>
                                    <p:cond delay="0"/>
                                  </p:stCondLst>
                                  <p:childTnLst>
                                    <p:set>
                                      <p:cBhvr>
                                        <p:cTn id="118" dur="1" fill="hold">
                                          <p:stCondLst>
                                            <p:cond delay="0"/>
                                          </p:stCondLst>
                                        </p:cTn>
                                        <p:tgtEl>
                                          <p:spTgt spid="2976"/>
                                        </p:tgtEl>
                                        <p:attrNameLst>
                                          <p:attrName>style.visibility</p:attrName>
                                        </p:attrNameLst>
                                      </p:cBhvr>
                                      <p:to>
                                        <p:strVal val="visible"/>
                                      </p:to>
                                    </p:set>
                                    <p:animEffect transition="in" filter="fade">
                                      <p:cBhvr>
                                        <p:cTn id="119" dur="500"/>
                                        <p:tgtEl>
                                          <p:spTgt spid="2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pic>
        <p:nvPicPr>
          <p:cNvPr id="3071" name="Google Shape;3071;p144" descr="12 Factor App Revisited"/>
          <p:cNvPicPr preferRelativeResize="0"/>
          <p:nvPr/>
        </p:nvPicPr>
        <p:blipFill rotWithShape="1">
          <a:blip r:embed="rId3">
            <a:alphaModFix/>
          </a:blip>
          <a:srcRect/>
          <a:stretch/>
        </p:blipFill>
        <p:spPr>
          <a:xfrm>
            <a:off x="279237" y="-94593"/>
            <a:ext cx="11408266" cy="6858000"/>
          </a:xfrm>
          <a:prstGeom prst="rect">
            <a:avLst/>
          </a:prstGeom>
          <a:noFill/>
          <a:ln>
            <a:noFill/>
          </a:ln>
        </p:spPr>
      </p:pic>
    </p:spTree>
    <p:extLst>
      <p:ext uri="{BB962C8B-B14F-4D97-AF65-F5344CB8AC3E}">
        <p14:creationId xmlns:p14="http://schemas.microsoft.com/office/powerpoint/2010/main" val="375311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234"/>
          <p:cNvSpPr txBox="1"/>
          <p:nvPr/>
        </p:nvSpPr>
        <p:spPr>
          <a:xfrm>
            <a:off x="5131036" y="771718"/>
            <a:ext cx="7022864" cy="647100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12 Factor Microservice Rule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Authentication and Authorization, Encryption ( </a:t>
            </a:r>
            <a:r>
              <a:rPr lang="en-US" sz="1800" dirty="0" err="1">
                <a:solidFill>
                  <a:schemeClr val="dk1"/>
                </a:solidFill>
                <a:latin typeface="Calibri"/>
                <a:ea typeface="Calibri"/>
                <a:cs typeface="Calibri"/>
                <a:sym typeface="Calibri"/>
              </a:rPr>
              <a:t>IdentityServer</a:t>
            </a:r>
            <a:r>
              <a:rPr lang="en-US" sz="1800" dirty="0">
                <a:solidFill>
                  <a:schemeClr val="dk1"/>
                </a:solidFill>
                <a:latin typeface="Calibri"/>
                <a:ea typeface="Calibri"/>
                <a:cs typeface="Calibri"/>
                <a:sym typeface="Calibri"/>
              </a:rPr>
              <a:t>, OAuth 2.0, JWT),</a:t>
            </a:r>
            <a:r>
              <a:rPr lang="en-US" sz="1600" dirty="0">
                <a:solidFill>
                  <a:schemeClr val="dk1"/>
                </a:solidFill>
                <a:latin typeface="Calibri"/>
                <a:ea typeface="Calibri"/>
                <a:cs typeface="Calibri"/>
                <a:sym typeface="Calibri"/>
              </a:rPr>
              <a:t> SSL/TLS</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API Gateway(Ocelot, Azure API Management)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Logging and Monitoring (ELK Stack (Elasticsearch, Logstash, Kibana)/ New Relic, Azure application Insight, log Analytics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Service Discovery (</a:t>
            </a:r>
            <a:r>
              <a:rPr lang="en-US" sz="1800" dirty="0" err="1">
                <a:solidFill>
                  <a:schemeClr val="dk1"/>
                </a:solidFill>
                <a:latin typeface="Calibri"/>
                <a:ea typeface="Calibri"/>
                <a:cs typeface="Calibri"/>
                <a:sym typeface="Calibri"/>
              </a:rPr>
              <a:t>Consule</a:t>
            </a:r>
            <a:r>
              <a:rPr lang="en-US" sz="1800" dirty="0">
                <a:solidFill>
                  <a:schemeClr val="dk1"/>
                </a:solidFill>
                <a:latin typeface="Calibri"/>
                <a:ea typeface="Calibri"/>
                <a:cs typeface="Calibri"/>
                <a:sym typeface="Calibri"/>
              </a:rPr>
              <a:t>, Kubernetes Services)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Fault Tolerance(Circuit Breakers-Polly,</a:t>
            </a:r>
            <a:r>
              <a:rPr lang="en-US" sz="1600" dirty="0">
                <a:solidFill>
                  <a:schemeClr val="dk1"/>
                </a:solidFill>
                <a:latin typeface="Calibri"/>
                <a:ea typeface="Calibri"/>
                <a:cs typeface="Calibri"/>
                <a:sym typeface="Calibri"/>
              </a:rPr>
              <a:t> retries, timeouts)</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Database Scaling (</a:t>
            </a:r>
            <a:r>
              <a:rPr lang="en-US" sz="1800" dirty="0" err="1">
                <a:solidFill>
                  <a:schemeClr val="dk1"/>
                </a:solidFill>
                <a:latin typeface="Calibri"/>
                <a:ea typeface="Calibri"/>
                <a:cs typeface="Calibri"/>
                <a:sym typeface="Calibri"/>
              </a:rPr>
              <a:t>sharding</a:t>
            </a:r>
            <a:r>
              <a:rPr lang="en-US" sz="1800" dirty="0">
                <a:solidFill>
                  <a:schemeClr val="dk1"/>
                </a:solidFill>
                <a:latin typeface="Calibri"/>
                <a:ea typeface="Calibri"/>
                <a:cs typeface="Calibri"/>
                <a:sym typeface="Calibri"/>
              </a:rPr>
              <a:t>, replication)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Load Balancing-Kubernetes Ingress Controllers, Azure load balancer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Distributed Tracing(Application Insights, </a:t>
            </a:r>
            <a:r>
              <a:rPr lang="en-US" sz="1800" dirty="0" err="1">
                <a:solidFill>
                  <a:schemeClr val="dk1"/>
                </a:solidFill>
                <a:latin typeface="Calibri"/>
                <a:ea typeface="Calibri"/>
                <a:cs typeface="Calibri"/>
                <a:sym typeface="Calibri"/>
              </a:rPr>
              <a:t>OpenTelemetry</a:t>
            </a:r>
            <a:r>
              <a:rPr lang="en-US" sz="1800" dirty="0">
                <a:solidFill>
                  <a:schemeClr val="dk1"/>
                </a:solidFill>
                <a:latin typeface="Calibri"/>
                <a:ea typeface="Calibri"/>
                <a:cs typeface="Calibri"/>
                <a:sym typeface="Calibri"/>
              </a:rPr>
              <a: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Autoscaling (Kubernetes Horizontal Pod Auto scaler (HPA)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Microservices Communication- RESTful APIs, </a:t>
            </a:r>
            <a:r>
              <a:rPr lang="en-US" sz="1800" dirty="0" err="1">
                <a:solidFill>
                  <a:schemeClr val="dk1"/>
                </a:solidFill>
                <a:latin typeface="Calibri"/>
                <a:ea typeface="Calibri"/>
                <a:cs typeface="Calibri"/>
                <a:sym typeface="Calibri"/>
              </a:rPr>
              <a:t>gRPC</a:t>
            </a:r>
            <a:r>
              <a:rPr lang="en-US" sz="1800" dirty="0">
                <a:solidFill>
                  <a:schemeClr val="dk1"/>
                </a:solidFill>
                <a:latin typeface="Calibri"/>
                <a:ea typeface="Calibri"/>
                <a:cs typeface="Calibri"/>
                <a:sym typeface="Calibri"/>
              </a:rPr>
              <a:t>, Messaging Queues (RabbitMQ, Kafka)</a:t>
            </a:r>
            <a:endParaRPr sz="1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Health Checks - Kubernetes Probes, ASP.NET Core Health Checks, Consul Health Checks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Containerization(Docker, Docker Swarm),Orchestration – Kubernetes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Continuous Integration/Continuous </a:t>
            </a:r>
            <a:r>
              <a:rPr lang="en-US" sz="1800" dirty="0" err="1">
                <a:solidFill>
                  <a:schemeClr val="dk1"/>
                </a:solidFill>
                <a:latin typeface="Calibri"/>
                <a:ea typeface="Calibri"/>
                <a:cs typeface="Calibri"/>
                <a:sym typeface="Calibri"/>
              </a:rPr>
              <a:t>DeploymentCI</a:t>
            </a:r>
            <a:r>
              <a:rPr lang="en-US" sz="1800" dirty="0">
                <a:solidFill>
                  <a:schemeClr val="dk1"/>
                </a:solidFill>
                <a:latin typeface="Calibri"/>
                <a:ea typeface="Calibri"/>
                <a:cs typeface="Calibri"/>
                <a:sym typeface="Calibri"/>
              </a:rPr>
              <a:t>/CD) -Jenkins,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Azure DevOps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Infrastructure as Code (</a:t>
            </a:r>
            <a:r>
              <a:rPr lang="en-US" sz="1800" dirty="0" err="1">
                <a:solidFill>
                  <a:schemeClr val="dk1"/>
                </a:solidFill>
                <a:latin typeface="Calibri"/>
                <a:ea typeface="Calibri"/>
                <a:cs typeface="Calibri"/>
                <a:sym typeface="Calibri"/>
              </a:rPr>
              <a:t>IaC</a:t>
            </a:r>
            <a:r>
              <a:rPr lang="en-US" sz="1800" dirty="0">
                <a:solidFill>
                  <a:schemeClr val="dk1"/>
                </a:solidFill>
                <a:latin typeface="Calibri"/>
                <a:ea typeface="Calibri"/>
                <a:cs typeface="Calibri"/>
                <a:sym typeface="Calibri"/>
              </a:rPr>
              <a:t>) – Terraform, ARM Template, Bicep</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Async, Middleware, SonarQube, </a:t>
            </a:r>
            <a:r>
              <a:rPr lang="en-US" sz="1800" dirty="0" err="1">
                <a:solidFill>
                  <a:schemeClr val="dk1"/>
                </a:solidFill>
                <a:latin typeface="Calibri"/>
                <a:ea typeface="Calibri"/>
                <a:cs typeface="Calibri"/>
                <a:sym typeface="Calibri"/>
              </a:rPr>
              <a:t>Resharper</a:t>
            </a:r>
            <a:r>
              <a:rPr lang="en-US" sz="1800" dirty="0">
                <a:solidFill>
                  <a:schemeClr val="dk1"/>
                </a:solidFill>
                <a:latin typeface="Calibri"/>
                <a:ea typeface="Calibri"/>
                <a:cs typeface="Calibri"/>
                <a:sym typeface="Calibri"/>
              </a:rPr>
              <a:t>. Code Analysis, Branching Strategy</a:t>
            </a:r>
            <a:endParaRPr sz="1850" dirty="0">
              <a:solidFill>
                <a:schemeClr val="dk1"/>
              </a:solidFill>
              <a:latin typeface="Calibri"/>
              <a:ea typeface="Calibri"/>
              <a:cs typeface="Calibri"/>
              <a:sym typeface="Calibri"/>
            </a:endParaRPr>
          </a:p>
          <a:p>
            <a:pPr marL="0" marR="0" lvl="0" indent="0" algn="l" rtl="0">
              <a:spcBef>
                <a:spcPts val="0"/>
              </a:spcBef>
              <a:spcAft>
                <a:spcPts val="0"/>
              </a:spcAft>
              <a:buNone/>
            </a:pPr>
            <a:endParaRPr sz="1850" dirty="0">
              <a:solidFill>
                <a:schemeClr val="dk1"/>
              </a:solidFill>
              <a:latin typeface="Calibri"/>
              <a:ea typeface="Calibri"/>
              <a:cs typeface="Calibri"/>
              <a:sym typeface="Calibri"/>
            </a:endParaRPr>
          </a:p>
        </p:txBody>
      </p:sp>
      <p:sp>
        <p:nvSpPr>
          <p:cNvPr id="3675" name="Google Shape;3675;p234"/>
          <p:cNvSpPr/>
          <p:nvPr/>
        </p:nvSpPr>
        <p:spPr>
          <a:xfrm>
            <a:off x="2438400" y="0"/>
            <a:ext cx="7023100" cy="7874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Microservices Architecture</a:t>
            </a:r>
            <a:endParaRPr/>
          </a:p>
        </p:txBody>
      </p:sp>
      <p:pic>
        <p:nvPicPr>
          <p:cNvPr id="1026" name="Picture 2" descr="Microservices Architecture on .NET with applying CQRS, Clean Architecture  and Event-Driven Communication | aspnetrun">
            <a:extLst>
              <a:ext uri="{FF2B5EF4-FFF2-40B4-BE49-F238E27FC236}">
                <a16:creationId xmlns:a16="http://schemas.microsoft.com/office/drawing/2014/main" id="{91C6A085-104D-9C17-96A3-5BA8515C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46" y="3881904"/>
            <a:ext cx="4938458" cy="2635797"/>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3" descr="microservices-styled architecture">
            <a:extLst>
              <a:ext uri="{FF2B5EF4-FFF2-40B4-BE49-F238E27FC236}">
                <a16:creationId xmlns:a16="http://schemas.microsoft.com/office/drawing/2014/main" id="{72BA5B3D-3C2F-B7CD-555E-BBFB3F789EA6}"/>
              </a:ext>
            </a:extLst>
          </p:cNvPr>
          <p:cNvPicPr>
            <a:picLocks noChangeAspect="1"/>
          </p:cNvPicPr>
          <p:nvPr/>
        </p:nvPicPr>
        <p:blipFill rotWithShape="1">
          <a:blip r:embed="rId4">
            <a:extLst>
              <a:ext uri="{28A0092B-C50C-407E-A947-70E740481C1C}">
                <a14:useLocalDpi xmlns:a14="http://schemas.microsoft.com/office/drawing/2010/main" val="0"/>
              </a:ext>
            </a:extLst>
          </a:blip>
          <a:srcRect r="-2" b="3484"/>
          <a:stretch/>
        </p:blipFill>
        <p:spPr bwMode="auto">
          <a:xfrm>
            <a:off x="0" y="1001043"/>
            <a:ext cx="4912277" cy="2635797"/>
          </a:xfrm>
          <a:prstGeom prst="rect">
            <a:avLst/>
          </a:prstGeom>
          <a:noFill/>
          <a:ln>
            <a:noFill/>
          </a:ln>
        </p:spPr>
      </p:pic>
    </p:spTree>
    <p:extLst>
      <p:ext uri="{BB962C8B-B14F-4D97-AF65-F5344CB8AC3E}">
        <p14:creationId xmlns:p14="http://schemas.microsoft.com/office/powerpoint/2010/main" val="104175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73">
                                            <p:txEl>
                                              <p:pRg st="0" end="0"/>
                                            </p:txEl>
                                          </p:spTgt>
                                        </p:tgtEl>
                                        <p:attrNameLst>
                                          <p:attrName>style.visibility</p:attrName>
                                        </p:attrNameLst>
                                      </p:cBhvr>
                                      <p:to>
                                        <p:strVal val="visible"/>
                                      </p:to>
                                    </p:set>
                                    <p:anim calcmode="lin" valueType="num">
                                      <p:cBhvr additive="base">
                                        <p:cTn id="7" dur="500"/>
                                        <p:tgtEl>
                                          <p:spTgt spid="367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73">
                                            <p:txEl>
                                              <p:pRg st="1" end="1"/>
                                            </p:txEl>
                                          </p:spTgt>
                                        </p:tgtEl>
                                        <p:attrNameLst>
                                          <p:attrName>style.visibility</p:attrName>
                                        </p:attrNameLst>
                                      </p:cBhvr>
                                      <p:to>
                                        <p:strVal val="visible"/>
                                      </p:to>
                                    </p:set>
                                    <p:anim calcmode="lin" valueType="num">
                                      <p:cBhvr additive="base">
                                        <p:cTn id="12" dur="500"/>
                                        <p:tgtEl>
                                          <p:spTgt spid="36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73">
                                            <p:txEl>
                                              <p:pRg st="2" end="2"/>
                                            </p:txEl>
                                          </p:spTgt>
                                        </p:tgtEl>
                                        <p:attrNameLst>
                                          <p:attrName>style.visibility</p:attrName>
                                        </p:attrNameLst>
                                      </p:cBhvr>
                                      <p:to>
                                        <p:strVal val="visible"/>
                                      </p:to>
                                    </p:set>
                                    <p:anim calcmode="lin" valueType="num">
                                      <p:cBhvr additive="base">
                                        <p:cTn id="17" dur="500"/>
                                        <p:tgtEl>
                                          <p:spTgt spid="367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73">
                                            <p:txEl>
                                              <p:pRg st="3" end="3"/>
                                            </p:txEl>
                                          </p:spTgt>
                                        </p:tgtEl>
                                        <p:attrNameLst>
                                          <p:attrName>style.visibility</p:attrName>
                                        </p:attrNameLst>
                                      </p:cBhvr>
                                      <p:to>
                                        <p:strVal val="visible"/>
                                      </p:to>
                                    </p:set>
                                    <p:anim calcmode="lin" valueType="num">
                                      <p:cBhvr additive="base">
                                        <p:cTn id="22" dur="500"/>
                                        <p:tgtEl>
                                          <p:spTgt spid="367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673">
                                            <p:txEl>
                                              <p:pRg st="4" end="4"/>
                                            </p:txEl>
                                          </p:spTgt>
                                        </p:tgtEl>
                                        <p:attrNameLst>
                                          <p:attrName>style.visibility</p:attrName>
                                        </p:attrNameLst>
                                      </p:cBhvr>
                                      <p:to>
                                        <p:strVal val="visible"/>
                                      </p:to>
                                    </p:set>
                                    <p:anim calcmode="lin" valueType="num">
                                      <p:cBhvr additive="base">
                                        <p:cTn id="27" dur="500"/>
                                        <p:tgtEl>
                                          <p:spTgt spid="367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73">
                                            <p:txEl>
                                              <p:pRg st="5" end="5"/>
                                            </p:txEl>
                                          </p:spTgt>
                                        </p:tgtEl>
                                        <p:attrNameLst>
                                          <p:attrName>style.visibility</p:attrName>
                                        </p:attrNameLst>
                                      </p:cBhvr>
                                      <p:to>
                                        <p:strVal val="visible"/>
                                      </p:to>
                                    </p:set>
                                    <p:anim calcmode="lin" valueType="num">
                                      <p:cBhvr additive="base">
                                        <p:cTn id="32" dur="500"/>
                                        <p:tgtEl>
                                          <p:spTgt spid="367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73">
                                            <p:txEl>
                                              <p:pRg st="6" end="6"/>
                                            </p:txEl>
                                          </p:spTgt>
                                        </p:tgtEl>
                                        <p:attrNameLst>
                                          <p:attrName>style.visibility</p:attrName>
                                        </p:attrNameLst>
                                      </p:cBhvr>
                                      <p:to>
                                        <p:strVal val="visible"/>
                                      </p:to>
                                    </p:set>
                                    <p:anim calcmode="lin" valueType="num">
                                      <p:cBhvr additive="base">
                                        <p:cTn id="37" dur="500"/>
                                        <p:tgtEl>
                                          <p:spTgt spid="367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673">
                                            <p:txEl>
                                              <p:pRg st="7" end="7"/>
                                            </p:txEl>
                                          </p:spTgt>
                                        </p:tgtEl>
                                        <p:attrNameLst>
                                          <p:attrName>style.visibility</p:attrName>
                                        </p:attrNameLst>
                                      </p:cBhvr>
                                      <p:to>
                                        <p:strVal val="visible"/>
                                      </p:to>
                                    </p:set>
                                    <p:anim calcmode="lin" valueType="num">
                                      <p:cBhvr additive="base">
                                        <p:cTn id="42" dur="500"/>
                                        <p:tgtEl>
                                          <p:spTgt spid="367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673">
                                            <p:txEl>
                                              <p:pRg st="8" end="8"/>
                                            </p:txEl>
                                          </p:spTgt>
                                        </p:tgtEl>
                                        <p:attrNameLst>
                                          <p:attrName>style.visibility</p:attrName>
                                        </p:attrNameLst>
                                      </p:cBhvr>
                                      <p:to>
                                        <p:strVal val="visible"/>
                                      </p:to>
                                    </p:set>
                                    <p:anim calcmode="lin" valueType="num">
                                      <p:cBhvr additive="base">
                                        <p:cTn id="47" dur="500"/>
                                        <p:tgtEl>
                                          <p:spTgt spid="367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673">
                                            <p:txEl>
                                              <p:pRg st="9" end="9"/>
                                            </p:txEl>
                                          </p:spTgt>
                                        </p:tgtEl>
                                        <p:attrNameLst>
                                          <p:attrName>style.visibility</p:attrName>
                                        </p:attrNameLst>
                                      </p:cBhvr>
                                      <p:to>
                                        <p:strVal val="visible"/>
                                      </p:to>
                                    </p:set>
                                    <p:anim calcmode="lin" valueType="num">
                                      <p:cBhvr additive="base">
                                        <p:cTn id="52" dur="500"/>
                                        <p:tgtEl>
                                          <p:spTgt spid="367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673">
                                            <p:txEl>
                                              <p:pRg st="10" end="10"/>
                                            </p:txEl>
                                          </p:spTgt>
                                        </p:tgtEl>
                                        <p:attrNameLst>
                                          <p:attrName>style.visibility</p:attrName>
                                        </p:attrNameLst>
                                      </p:cBhvr>
                                      <p:to>
                                        <p:strVal val="visible"/>
                                      </p:to>
                                    </p:set>
                                    <p:anim calcmode="lin" valueType="num">
                                      <p:cBhvr additive="base">
                                        <p:cTn id="57" dur="500"/>
                                        <p:tgtEl>
                                          <p:spTgt spid="367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673">
                                            <p:txEl>
                                              <p:pRg st="11" end="11"/>
                                            </p:txEl>
                                          </p:spTgt>
                                        </p:tgtEl>
                                        <p:attrNameLst>
                                          <p:attrName>style.visibility</p:attrName>
                                        </p:attrNameLst>
                                      </p:cBhvr>
                                      <p:to>
                                        <p:strVal val="visible"/>
                                      </p:to>
                                    </p:set>
                                    <p:anim calcmode="lin" valueType="num">
                                      <p:cBhvr additive="base">
                                        <p:cTn id="62" dur="500"/>
                                        <p:tgtEl>
                                          <p:spTgt spid="367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673">
                                            <p:txEl>
                                              <p:pRg st="12" end="12"/>
                                            </p:txEl>
                                          </p:spTgt>
                                        </p:tgtEl>
                                        <p:attrNameLst>
                                          <p:attrName>style.visibility</p:attrName>
                                        </p:attrNameLst>
                                      </p:cBhvr>
                                      <p:to>
                                        <p:strVal val="visible"/>
                                      </p:to>
                                    </p:set>
                                    <p:anim calcmode="lin" valueType="num">
                                      <p:cBhvr additive="base">
                                        <p:cTn id="67" dur="500"/>
                                        <p:tgtEl>
                                          <p:spTgt spid="367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673">
                                            <p:txEl>
                                              <p:pRg st="13" end="13"/>
                                            </p:txEl>
                                          </p:spTgt>
                                        </p:tgtEl>
                                        <p:attrNameLst>
                                          <p:attrName>style.visibility</p:attrName>
                                        </p:attrNameLst>
                                      </p:cBhvr>
                                      <p:to>
                                        <p:strVal val="visible"/>
                                      </p:to>
                                    </p:set>
                                    <p:anim calcmode="lin" valueType="num">
                                      <p:cBhvr additive="base">
                                        <p:cTn id="72" dur="500"/>
                                        <p:tgtEl>
                                          <p:spTgt spid="367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673">
                                            <p:txEl>
                                              <p:pRg st="14" end="14"/>
                                            </p:txEl>
                                          </p:spTgt>
                                        </p:tgtEl>
                                        <p:attrNameLst>
                                          <p:attrName>style.visibility</p:attrName>
                                        </p:attrNameLst>
                                      </p:cBhvr>
                                      <p:to>
                                        <p:strVal val="visible"/>
                                      </p:to>
                                    </p:set>
                                    <p:anim calcmode="lin" valueType="num">
                                      <p:cBhvr additive="base">
                                        <p:cTn id="77" dur="500"/>
                                        <p:tgtEl>
                                          <p:spTgt spid="367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673">
                                            <p:txEl>
                                              <p:pRg st="15" end="15"/>
                                            </p:txEl>
                                          </p:spTgt>
                                        </p:tgtEl>
                                        <p:attrNameLst>
                                          <p:attrName>style.visibility</p:attrName>
                                        </p:attrNameLst>
                                      </p:cBhvr>
                                      <p:to>
                                        <p:strVal val="visible"/>
                                      </p:to>
                                    </p:set>
                                    <p:anim calcmode="lin" valueType="num">
                                      <p:cBhvr additive="base">
                                        <p:cTn id="82" dur="500"/>
                                        <p:tgtEl>
                                          <p:spTgt spid="367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673">
                                            <p:txEl>
                                              <p:pRg st="16" end="16"/>
                                            </p:txEl>
                                          </p:spTgt>
                                        </p:tgtEl>
                                        <p:attrNameLst>
                                          <p:attrName>style.visibility</p:attrName>
                                        </p:attrNameLst>
                                      </p:cBhvr>
                                      <p:to>
                                        <p:strVal val="visible"/>
                                      </p:to>
                                    </p:set>
                                    <p:anim calcmode="lin" valueType="num">
                                      <p:cBhvr additive="base">
                                        <p:cTn id="87" dur="500"/>
                                        <p:tgtEl>
                                          <p:spTgt spid="367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262"/>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92" name="Google Shape;3892;p262"/>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 name="Picture 2">
            <a:extLst>
              <a:ext uri="{FF2B5EF4-FFF2-40B4-BE49-F238E27FC236}">
                <a16:creationId xmlns:a16="http://schemas.microsoft.com/office/drawing/2014/main" id="{149B7123-9690-85B8-61AF-F5FB8C19F229}"/>
              </a:ext>
            </a:extLst>
          </p:cNvPr>
          <p:cNvPicPr>
            <a:picLocks noChangeAspect="1"/>
          </p:cNvPicPr>
          <p:nvPr/>
        </p:nvPicPr>
        <p:blipFill>
          <a:blip r:embed="rId3"/>
          <a:stretch>
            <a:fillRect/>
          </a:stretch>
        </p:blipFill>
        <p:spPr>
          <a:xfrm>
            <a:off x="958586" y="949197"/>
            <a:ext cx="10274828" cy="4959605"/>
          </a:xfrm>
          <a:prstGeom prst="rect">
            <a:avLst/>
          </a:prstGeom>
        </p:spPr>
      </p:pic>
    </p:spTree>
    <p:extLst>
      <p:ext uri="{BB962C8B-B14F-4D97-AF65-F5344CB8AC3E}">
        <p14:creationId xmlns:p14="http://schemas.microsoft.com/office/powerpoint/2010/main" val="405734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55F4E-9521-9619-D60F-F9D9FA6FDBF0}"/>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B517D80-84F8-34C4-D1D6-A2154CB6D3D3}"/>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C43CA407-1834-501C-B382-90A59065E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409575"/>
            <a:ext cx="9886950" cy="60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61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97458A-35F9-6023-4F0E-F76A22117A9B}"/>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0865B26-3E4F-A011-4C26-859C0CFEB39D}"/>
              </a:ext>
            </a:extLst>
          </p:cNvPr>
          <p:cNvSpPr>
            <a:spLocks noGrp="1"/>
          </p:cNvSpPr>
          <p:nvPr>
            <p:ph type="title"/>
          </p:nvPr>
        </p:nvSpPr>
        <p:spPr/>
        <p:txBody>
          <a:bodyPr/>
          <a:lstStyle/>
          <a:p>
            <a:endParaRPr lang="en-IN"/>
          </a:p>
        </p:txBody>
      </p:sp>
      <p:pic>
        <p:nvPicPr>
          <p:cNvPr id="2052" name="Picture 4" descr="A screen shot of a screen&#10;&#10;Description automatically generated">
            <a:extLst>
              <a:ext uri="{FF2B5EF4-FFF2-40B4-BE49-F238E27FC236}">
                <a16:creationId xmlns:a16="http://schemas.microsoft.com/office/drawing/2014/main" id="{A08790EE-4BC1-5EED-5312-84C985C6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444" y="1864491"/>
            <a:ext cx="8788640" cy="49436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diagram of a cloud base&#10;&#10;Description automatically generated">
            <a:extLst>
              <a:ext uri="{FF2B5EF4-FFF2-40B4-BE49-F238E27FC236}">
                <a16:creationId xmlns:a16="http://schemas.microsoft.com/office/drawing/2014/main" id="{556EF0CE-09E0-29D7-6DE6-9EA18C6C3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0" y="49899"/>
            <a:ext cx="4063033" cy="253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2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56A646-1232-6376-332F-A9CAF0689DC1}"/>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092254F-A32D-EA43-66CE-DF1687686262}"/>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CB719912-D371-E632-D9EC-88A9FA8AC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0"/>
            <a:ext cx="10633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41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6A192-C4E9-D2CF-6E14-564DA1B63A12}"/>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FC45FD8-A18B-2C0B-D934-3D4429CFD75F}"/>
              </a:ext>
            </a:extLst>
          </p:cNvPr>
          <p:cNvSpPr>
            <a:spLocks noGrp="1"/>
          </p:cNvSpPr>
          <p:nvPr>
            <p:ph type="title"/>
          </p:nvPr>
        </p:nvSpPr>
        <p:spPr/>
        <p:txBody>
          <a:bodyPr/>
          <a:lstStyle/>
          <a:p>
            <a:endParaRPr lang="en-IN"/>
          </a:p>
        </p:txBody>
      </p:sp>
      <p:pic>
        <p:nvPicPr>
          <p:cNvPr id="4098" name="Picture 2" descr="microsoft-ai">
            <a:extLst>
              <a:ext uri="{FF2B5EF4-FFF2-40B4-BE49-F238E27FC236}">
                <a16:creationId xmlns:a16="http://schemas.microsoft.com/office/drawing/2014/main" id="{23B031CB-8553-9EF5-B146-41A5135A3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864"/>
            <a:ext cx="12422802" cy="684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1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CB6A57-25ED-B6DC-D51D-F201B6D81C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104" y="1169640"/>
            <a:ext cx="12197171" cy="5336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0DD763-86F8-E6D4-4F8A-6B070E1C7994}"/>
              </a:ext>
            </a:extLst>
          </p:cNvPr>
          <p:cNvSpPr txBox="1"/>
          <p:nvPr/>
        </p:nvSpPr>
        <p:spPr>
          <a:xfrm>
            <a:off x="4645573" y="176094"/>
            <a:ext cx="4162096" cy="584775"/>
          </a:xfrm>
          <a:prstGeom prst="rect">
            <a:avLst/>
          </a:prstGeom>
          <a:noFill/>
        </p:spPr>
        <p:txBody>
          <a:bodyPr wrap="square" rtlCol="0">
            <a:spAutoFit/>
          </a:bodyPr>
          <a:lstStyle/>
          <a:p>
            <a:r>
              <a:rPr lang="en-US" sz="3200" b="1" dirty="0"/>
              <a:t>Azure Services</a:t>
            </a:r>
            <a:endParaRPr lang="en-IN" sz="3200" b="1" dirty="0"/>
          </a:p>
        </p:txBody>
      </p:sp>
    </p:spTree>
    <p:extLst>
      <p:ext uri="{BB962C8B-B14F-4D97-AF65-F5344CB8AC3E}">
        <p14:creationId xmlns:p14="http://schemas.microsoft.com/office/powerpoint/2010/main" val="30854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humbnail image 1 of blog post titled &#10; &#10; &#10;  &#10; &#10; &#10; &#10;    &#10;  &#10;   &#10;    &#10;      &#10;       Get Rewarded for Sharing Your Experience with Microsoft Azure AI&#10;       &#10;      &#10;     &#10;   &#10;  &#10; &#10;   &#10; &#10; &#10; &#10; &#10; &#10;">
            <a:extLst>
              <a:ext uri="{FF2B5EF4-FFF2-40B4-BE49-F238E27FC236}">
                <a16:creationId xmlns:a16="http://schemas.microsoft.com/office/drawing/2014/main" id="{F3D5FC3E-E5EC-9100-6058-39749AD63A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16252"/>
            <a:ext cx="10905066" cy="482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18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DABAA-70EC-F73F-2FA7-2437D5E71C08}"/>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7AC736CF-177D-D079-8A3F-5DACDA61D386}"/>
              </a:ext>
            </a:extLst>
          </p:cNvPr>
          <p:cNvSpPr>
            <a:spLocks noGrp="1"/>
          </p:cNvSpPr>
          <p:nvPr>
            <p:ph type="title"/>
          </p:nvPr>
        </p:nvSpPr>
        <p:spPr/>
        <p:txBody>
          <a:bodyPr/>
          <a:lstStyle/>
          <a:p>
            <a:endParaRPr lang="en-IN"/>
          </a:p>
        </p:txBody>
      </p:sp>
      <p:pic>
        <p:nvPicPr>
          <p:cNvPr id="9220" name="Picture 4">
            <a:extLst>
              <a:ext uri="{FF2B5EF4-FFF2-40B4-BE49-F238E27FC236}">
                <a16:creationId xmlns:a16="http://schemas.microsoft.com/office/drawing/2014/main" id="{CCB4D6E5-676F-9244-94C2-5602D02C3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2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41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C297B-E21D-9A4B-BE41-6303AC0B950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6A81F1E7-9DDE-AF94-50C0-3B72604B8AF9}"/>
              </a:ext>
            </a:extLst>
          </p:cNvPr>
          <p:cNvSpPr>
            <a:spLocks noGrp="1"/>
          </p:cNvSpPr>
          <p:nvPr>
            <p:ph type="title"/>
          </p:nvPr>
        </p:nvSpPr>
        <p:spPr/>
        <p:txBody>
          <a:bodyPr/>
          <a:lstStyle/>
          <a:p>
            <a:endParaRPr lang="en-IN"/>
          </a:p>
        </p:txBody>
      </p:sp>
      <p:pic>
        <p:nvPicPr>
          <p:cNvPr id="10242" name="Picture 2">
            <a:extLst>
              <a:ext uri="{FF2B5EF4-FFF2-40B4-BE49-F238E27FC236}">
                <a16:creationId xmlns:a16="http://schemas.microsoft.com/office/drawing/2014/main" id="{92EF1C80-966C-4E5D-7A28-1118759E9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54" y="722695"/>
            <a:ext cx="11379091" cy="507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76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og-search">
            <a:extLst>
              <a:ext uri="{FF2B5EF4-FFF2-40B4-BE49-F238E27FC236}">
                <a16:creationId xmlns:a16="http://schemas.microsoft.com/office/drawing/2014/main" id="{300C62C3-B8FE-691D-6744-AA397C710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423988"/>
            <a:ext cx="11725275"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49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1" name="Rectangle 12300">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19E7CC1-3CE4-B5DD-5130-7DC5CB92C57C}"/>
              </a:ext>
            </a:extLst>
          </p:cNvPr>
          <p:cNvSpPr>
            <a:spLocks noGrp="1"/>
          </p:cNvSpPr>
          <p:nvPr>
            <p:ph type="title"/>
          </p:nvPr>
        </p:nvSpPr>
        <p:spPr>
          <a:xfrm>
            <a:off x="630918" y="643465"/>
            <a:ext cx="3895359" cy="1846615"/>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Azure Function</a:t>
            </a:r>
          </a:p>
        </p:txBody>
      </p:sp>
      <p:sp>
        <p:nvSpPr>
          <p:cNvPr id="12303"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F536424-DBA0-978E-865E-5180F8B1F8F9}"/>
              </a:ext>
            </a:extLst>
          </p:cNvPr>
          <p:cNvSpPr>
            <a:spLocks noGrp="1"/>
          </p:cNvSpPr>
          <p:nvPr>
            <p:ph type="body" idx="1"/>
          </p:nvPr>
        </p:nvSpPr>
        <p:spPr>
          <a:xfrm>
            <a:off x="630936" y="2807167"/>
            <a:ext cx="3895522" cy="3386399"/>
          </a:xfrm>
        </p:spPr>
        <p:txBody>
          <a:bodyPr vert="horz" lIns="91440" tIns="45720" rIns="91440" bIns="45720" rtlCol="0">
            <a:normAutofit/>
          </a:bodyPr>
          <a:lstStyle/>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2"/>
              </a:rPr>
              <a:t>Function chaining</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3"/>
              </a:rPr>
              <a:t>Fan-out/fan-in</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4"/>
              </a:rPr>
              <a:t>Async HTTP APIs</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5"/>
              </a:rPr>
              <a:t>Monitoring</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6"/>
              </a:rPr>
              <a:t>Human interaction</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r>
              <a:rPr lang="en-US" sz="2200" b="0" i="0" u="none" strike="noStrike" kern="1200">
                <a:solidFill>
                  <a:schemeClr val="tx1"/>
                </a:solidFill>
                <a:effectLst/>
                <a:latin typeface="+mn-lt"/>
                <a:ea typeface="+mn-ea"/>
                <a:cs typeface="+mn-cs"/>
                <a:hlinkClick r:id="rId7"/>
              </a:rPr>
              <a:t>Aggregator (stateful entities)</a:t>
            </a:r>
            <a:endParaRPr lang="en-US" sz="2200" b="0" i="0" kern="1200">
              <a:solidFill>
                <a:schemeClr val="tx1"/>
              </a:solidFill>
              <a:effectLst/>
              <a:latin typeface="+mn-lt"/>
              <a:ea typeface="+mn-ea"/>
              <a:cs typeface="+mn-cs"/>
            </a:endParaRPr>
          </a:p>
          <a:p>
            <a:pPr indent="-228600">
              <a:buFont typeface="Arial" panose="020B0604020202020204" pitchFamily="34" charset="0"/>
              <a:buChar char="•"/>
            </a:pPr>
            <a:endParaRPr lang="en-US" sz="2200" kern="1200">
              <a:solidFill>
                <a:schemeClr val="tx1"/>
              </a:solidFill>
              <a:latin typeface="+mn-lt"/>
              <a:ea typeface="+mn-ea"/>
              <a:cs typeface="+mn-cs"/>
            </a:endParaRPr>
          </a:p>
        </p:txBody>
      </p:sp>
      <p:pic>
        <p:nvPicPr>
          <p:cNvPr id="12296" name="Picture 8" descr="A diagram of a diagram of a diagram&#10;&#10;Description automatically generated">
            <a:extLst>
              <a:ext uri="{FF2B5EF4-FFF2-40B4-BE49-F238E27FC236}">
                <a16:creationId xmlns:a16="http://schemas.microsoft.com/office/drawing/2014/main" id="{583AD7A5-606E-ACEF-3EC9-FBD97DE3F81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92624" y="727521"/>
            <a:ext cx="3099816" cy="233057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 diagram of the function chaining pattern">
            <a:extLst>
              <a:ext uri="{FF2B5EF4-FFF2-40B4-BE49-F238E27FC236}">
                <a16:creationId xmlns:a16="http://schemas.microsoft.com/office/drawing/2014/main" id="{E457C845-24CB-869D-E24E-4007495B1F6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247888" y="1149906"/>
            <a:ext cx="3785616" cy="67194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 diagram of the human interaction pattern">
            <a:extLst>
              <a:ext uri="{FF2B5EF4-FFF2-40B4-BE49-F238E27FC236}">
                <a16:creationId xmlns:a16="http://schemas.microsoft.com/office/drawing/2014/main" id="{C94528CC-5D7B-B7CB-480C-62F67BB64F0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992624" y="4343583"/>
            <a:ext cx="3099816" cy="130192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 diagram of the fan out/fan pattern">
            <a:extLst>
              <a:ext uri="{FF2B5EF4-FFF2-40B4-BE49-F238E27FC236}">
                <a16:creationId xmlns:a16="http://schemas.microsoft.com/office/drawing/2014/main" id="{768982D7-7FA1-E65E-11A3-695A8D245A97}"/>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247888" y="3645723"/>
            <a:ext cx="3785616" cy="187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64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1F6FA-217D-A622-0C6A-8FA0612F18F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E5084D17-7E6F-1AED-81F6-7322FF9FFE80}"/>
              </a:ext>
            </a:extLst>
          </p:cNvPr>
          <p:cNvSpPr>
            <a:spLocks noGrp="1"/>
          </p:cNvSpPr>
          <p:nvPr>
            <p:ph type="title"/>
          </p:nvPr>
        </p:nvSpPr>
        <p:spPr/>
        <p:txBody>
          <a:bodyPr/>
          <a:lstStyle/>
          <a:p>
            <a:endParaRPr lang="en-IN"/>
          </a:p>
        </p:txBody>
      </p:sp>
      <p:pic>
        <p:nvPicPr>
          <p:cNvPr id="13314" name="Picture 2" descr="Diagram of the architecture for identifying, classifying, and searching documents.">
            <a:extLst>
              <a:ext uri="{FF2B5EF4-FFF2-40B4-BE49-F238E27FC236}">
                <a16:creationId xmlns:a16="http://schemas.microsoft.com/office/drawing/2014/main" id="{7C750FF3-16E0-D1A4-3B70-ADD057834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0"/>
            <a:ext cx="981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99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E5CC0-DB20-B80D-9F77-B0437D8DE7D5}"/>
              </a:ext>
            </a:extLst>
          </p:cNvPr>
          <p:cNvSpPr>
            <a:spLocks noGrp="1"/>
          </p:cNvSpPr>
          <p:nvPr>
            <p:ph type="body" idx="1"/>
          </p:nvPr>
        </p:nvSpPr>
        <p:spPr>
          <a:xfrm>
            <a:off x="838200" y="1345324"/>
            <a:ext cx="10515600" cy="4831639"/>
          </a:xfrm>
        </p:spPr>
        <p:txBody>
          <a:bodyPr/>
          <a:lstStyle/>
          <a:p>
            <a:pPr marL="114300" indent="0">
              <a:buNone/>
            </a:pPr>
            <a:r>
              <a:rPr lang="en-US" dirty="0"/>
              <a:t>1. </a:t>
            </a:r>
            <a:r>
              <a:rPr lang="en-US" b="1" dirty="0"/>
              <a:t>Starting and Stopping VMs</a:t>
            </a:r>
          </a:p>
          <a:p>
            <a:pPr marL="114300" indent="0">
              <a:buNone/>
            </a:pPr>
            <a:r>
              <a:rPr lang="en-IN" dirty="0"/>
              <a:t>2. </a:t>
            </a:r>
            <a:r>
              <a:rPr lang="en-IN" b="1" dirty="0"/>
              <a:t>Automating Resource Tagging -</a:t>
            </a:r>
            <a:r>
              <a:rPr lang="en-US" dirty="0"/>
              <a:t>Ensure all resources are tagged correctly for better cost management and organization.</a:t>
            </a:r>
            <a:endParaRPr lang="en-US" b="1" dirty="0"/>
          </a:p>
          <a:p>
            <a:pPr marL="114300" indent="0">
              <a:buNone/>
            </a:pPr>
            <a:r>
              <a:rPr lang="en-IN" dirty="0"/>
              <a:t>3. </a:t>
            </a:r>
            <a:r>
              <a:rPr lang="en-IN" b="1" dirty="0"/>
              <a:t>Automated Backup -</a:t>
            </a:r>
            <a:r>
              <a:rPr lang="en-US" dirty="0"/>
              <a:t>Automate the backup of Azure SQL Databases.</a:t>
            </a:r>
            <a:endParaRPr lang="en-US" b="1" dirty="0"/>
          </a:p>
          <a:p>
            <a:pPr marL="114300" indent="0">
              <a:buNone/>
            </a:pPr>
            <a:r>
              <a:rPr lang="en-IN" dirty="0"/>
              <a:t>4. </a:t>
            </a:r>
            <a:r>
              <a:rPr lang="en-IN" b="1" dirty="0"/>
              <a:t>Monitoring and Alerting</a:t>
            </a:r>
            <a:r>
              <a:rPr lang="en-US" b="1" dirty="0"/>
              <a:t> -</a:t>
            </a:r>
            <a:r>
              <a:rPr lang="en-US" dirty="0"/>
              <a:t>Set up alerts for resource thresholds and send notifications.</a:t>
            </a:r>
            <a:endParaRPr lang="en-US" b="1" dirty="0"/>
          </a:p>
          <a:p>
            <a:pPr marL="114300" indent="0">
              <a:buNone/>
            </a:pPr>
            <a:r>
              <a:rPr lang="en-IN" dirty="0"/>
              <a:t>5. </a:t>
            </a:r>
            <a:r>
              <a:rPr lang="en-IN" b="1" dirty="0"/>
              <a:t>Cleaning Up Unused Resources</a:t>
            </a:r>
            <a:r>
              <a:rPr lang="en-US" b="1" dirty="0"/>
              <a:t> - </a:t>
            </a:r>
            <a:r>
              <a:rPr lang="en-US" dirty="0"/>
              <a:t>clean up unused or idle resources to optimize costs.</a:t>
            </a:r>
            <a:endParaRPr lang="en-IN" dirty="0"/>
          </a:p>
        </p:txBody>
      </p:sp>
      <p:sp>
        <p:nvSpPr>
          <p:cNvPr id="3" name="Title 2">
            <a:extLst>
              <a:ext uri="{FF2B5EF4-FFF2-40B4-BE49-F238E27FC236}">
                <a16:creationId xmlns:a16="http://schemas.microsoft.com/office/drawing/2014/main" id="{77DD63C4-53CD-6D3C-6A47-D511D564B7A2}"/>
              </a:ext>
            </a:extLst>
          </p:cNvPr>
          <p:cNvSpPr>
            <a:spLocks noGrp="1"/>
          </p:cNvSpPr>
          <p:nvPr>
            <p:ph type="title"/>
          </p:nvPr>
        </p:nvSpPr>
        <p:spPr/>
        <p:txBody>
          <a:bodyPr/>
          <a:lstStyle/>
          <a:p>
            <a:r>
              <a:rPr lang="en-US" dirty="0"/>
              <a:t>Azure Automation Runbook</a:t>
            </a:r>
            <a:endParaRPr lang="en-IN" dirty="0"/>
          </a:p>
        </p:txBody>
      </p:sp>
    </p:spTree>
    <p:extLst>
      <p:ext uri="{BB962C8B-B14F-4D97-AF65-F5344CB8AC3E}">
        <p14:creationId xmlns:p14="http://schemas.microsoft.com/office/powerpoint/2010/main" val="228585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749D7B0-9F66-F120-D7F1-4FE43BE131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197" y="643466"/>
            <a:ext cx="1081760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2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loud computing system&#10;&#10;Description automatically generated">
            <a:extLst>
              <a:ext uri="{FF2B5EF4-FFF2-40B4-BE49-F238E27FC236}">
                <a16:creationId xmlns:a16="http://schemas.microsoft.com/office/drawing/2014/main" id="{0738F3FD-9E62-1950-F288-F932F0A64227}"/>
              </a:ext>
            </a:extLst>
          </p:cNvPr>
          <p:cNvPicPr>
            <a:picLocks noChangeAspect="1"/>
          </p:cNvPicPr>
          <p:nvPr/>
        </p:nvPicPr>
        <p:blipFill>
          <a:blip r:embed="rId2"/>
          <a:stretch>
            <a:fillRect/>
          </a:stretch>
        </p:blipFill>
        <p:spPr>
          <a:xfrm>
            <a:off x="643467" y="1070780"/>
            <a:ext cx="10905066" cy="4716438"/>
          </a:xfrm>
          <a:prstGeom prst="rect">
            <a:avLst/>
          </a:prstGeom>
        </p:spPr>
      </p:pic>
    </p:spTree>
    <p:extLst>
      <p:ext uri="{BB962C8B-B14F-4D97-AF65-F5344CB8AC3E}">
        <p14:creationId xmlns:p14="http://schemas.microsoft.com/office/powerpoint/2010/main" val="2512124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Cloud Application Development-Azure/AWS">
            <a:extLst>
              <a:ext uri="{FF2B5EF4-FFF2-40B4-BE49-F238E27FC236}">
                <a16:creationId xmlns:a16="http://schemas.microsoft.com/office/drawing/2014/main" id="{C3F89BBE-B0A0-A0BE-2E99-07DA9462E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5239" y="0"/>
            <a:ext cx="8641521" cy="665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9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75DC5-5549-C8CE-490C-6DBB749C1BB1}"/>
              </a:ext>
            </a:extLst>
          </p:cNvPr>
          <p:cNvSpPr>
            <a:spLocks noGrp="1"/>
          </p:cNvSpPr>
          <p:nvPr>
            <p:ph type="body" idx="1"/>
          </p:nvPr>
        </p:nvSpPr>
        <p:spPr>
          <a:xfrm>
            <a:off x="-370489" y="-49924"/>
            <a:ext cx="10515600" cy="4659102"/>
          </a:xfrm>
        </p:spPr>
        <p:txBody>
          <a:bodyPr/>
          <a:lstStyle/>
          <a:p>
            <a:endParaRPr lang="en-IN" dirty="0"/>
          </a:p>
        </p:txBody>
      </p:sp>
      <p:sp>
        <p:nvSpPr>
          <p:cNvPr id="3" name="Title 2">
            <a:extLst>
              <a:ext uri="{FF2B5EF4-FFF2-40B4-BE49-F238E27FC236}">
                <a16:creationId xmlns:a16="http://schemas.microsoft.com/office/drawing/2014/main" id="{A35B71B0-BCB8-EB6E-C69D-627895DC3B74}"/>
              </a:ext>
            </a:extLst>
          </p:cNvPr>
          <p:cNvSpPr>
            <a:spLocks noGrp="1"/>
          </p:cNvSpPr>
          <p:nvPr>
            <p:ph type="title"/>
          </p:nvPr>
        </p:nvSpPr>
        <p:spPr/>
        <p:txBody>
          <a:bodyPr/>
          <a:lstStyle/>
          <a:p>
            <a:endParaRPr lang="en-IN"/>
          </a:p>
        </p:txBody>
      </p:sp>
      <p:pic>
        <p:nvPicPr>
          <p:cNvPr id="1030" name="Picture 6">
            <a:extLst>
              <a:ext uri="{FF2B5EF4-FFF2-40B4-BE49-F238E27FC236}">
                <a16:creationId xmlns:a16="http://schemas.microsoft.com/office/drawing/2014/main" id="{0F17D264-4D24-ED90-411E-3D4B8E84E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1" y="104775"/>
            <a:ext cx="11816796" cy="606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4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7" descr="A diagram of a service&#10;&#10;Description automatically generated"/>
          <p:cNvPicPr preferRelativeResize="0">
            <a:picLocks noGrp="1"/>
          </p:cNvPicPr>
          <p:nvPr>
            <p:ph type="body" idx="1"/>
          </p:nvPr>
        </p:nvPicPr>
        <p:blipFill rotWithShape="1">
          <a:blip r:embed="rId3">
            <a:alphaModFix/>
          </a:blip>
          <a:srcRect/>
          <a:stretch/>
        </p:blipFill>
        <p:spPr>
          <a:xfrm>
            <a:off x="69011" y="307036"/>
            <a:ext cx="11490385" cy="6376078"/>
          </a:xfrm>
          <a:prstGeom prst="rect">
            <a:avLst/>
          </a:prstGeom>
          <a:noFill/>
          <a:ln>
            <a:noFill/>
          </a:ln>
        </p:spPr>
      </p:pic>
    </p:spTree>
    <p:extLst>
      <p:ext uri="{BB962C8B-B14F-4D97-AF65-F5344CB8AC3E}">
        <p14:creationId xmlns:p14="http://schemas.microsoft.com/office/powerpoint/2010/main" val="2839222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2D59FC-C4F0-C205-14AC-F39859E1D81D}"/>
              </a:ext>
            </a:extLst>
          </p:cNvPr>
          <p:cNvPicPr>
            <a:picLocks noChangeAspect="1"/>
          </p:cNvPicPr>
          <p:nvPr/>
        </p:nvPicPr>
        <p:blipFill>
          <a:blip r:embed="rId2"/>
          <a:stretch>
            <a:fillRect/>
          </a:stretch>
        </p:blipFill>
        <p:spPr>
          <a:xfrm>
            <a:off x="1524000" y="1235377"/>
            <a:ext cx="5559378" cy="5406304"/>
          </a:xfrm>
          <a:prstGeom prst="rect">
            <a:avLst/>
          </a:prstGeom>
        </p:spPr>
      </p:pic>
      <p:pic>
        <p:nvPicPr>
          <p:cNvPr id="1026" name="Picture 2" descr="Update Domain Vs Fault Domain in Azure">
            <a:extLst>
              <a:ext uri="{FF2B5EF4-FFF2-40B4-BE49-F238E27FC236}">
                <a16:creationId xmlns:a16="http://schemas.microsoft.com/office/drawing/2014/main" id="{52607341-0A30-2192-4A0C-7C16C12EF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372" y="1513489"/>
            <a:ext cx="3445011" cy="268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7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150;p21" descr="A diagram of a company&#10;&#10;Description automatically generated">
            <a:extLst>
              <a:ext uri="{FF2B5EF4-FFF2-40B4-BE49-F238E27FC236}">
                <a16:creationId xmlns:a16="http://schemas.microsoft.com/office/drawing/2014/main" id="{147C7AD3-C013-EF29-7B6E-86D6A2C1B01C}"/>
              </a:ext>
            </a:extLst>
          </p:cNvPr>
          <p:cNvPicPr preferRelativeResize="0"/>
          <p:nvPr/>
        </p:nvPicPr>
        <p:blipFill rotWithShape="1">
          <a:blip r:embed="rId2"/>
          <a:stretch/>
        </p:blipFill>
        <p:spPr>
          <a:xfrm>
            <a:off x="5192110" y="1024101"/>
            <a:ext cx="6831725" cy="5418084"/>
          </a:xfrm>
          <a:prstGeom prst="rect">
            <a:avLst/>
          </a:prstGeom>
          <a:noFill/>
        </p:spPr>
      </p:pic>
      <p:pic>
        <p:nvPicPr>
          <p:cNvPr id="3074" name="Picture 2" descr="No alt text provided for this image">
            <a:extLst>
              <a:ext uri="{FF2B5EF4-FFF2-40B4-BE49-F238E27FC236}">
                <a16:creationId xmlns:a16="http://schemas.microsoft.com/office/drawing/2014/main" id="{CCC3C3D2-F373-CB89-834D-20007F15A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81" y="1024101"/>
            <a:ext cx="3605508" cy="468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20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7" name="Google Shape;537;p69"/>
          <p:cNvPicPr preferRelativeResize="0"/>
          <p:nvPr/>
        </p:nvPicPr>
        <p:blipFill rotWithShape="1">
          <a:blip r:embed="rId3">
            <a:alphaModFix/>
          </a:blip>
          <a:srcRect r="1571" b="-2"/>
          <a:stretch/>
        </p:blipFill>
        <p:spPr>
          <a:xfrm>
            <a:off x="84082" y="1261240"/>
            <a:ext cx="7546425" cy="5331619"/>
          </a:xfrm>
          <a:prstGeom prst="rect">
            <a:avLst/>
          </a:prstGeom>
          <a:noFill/>
          <a:ln>
            <a:noFill/>
          </a:ln>
        </p:spPr>
      </p:pic>
      <p:cxnSp>
        <p:nvCxnSpPr>
          <p:cNvPr id="538" name="Google Shape;538;p69"/>
          <p:cNvCxnSpPr/>
          <p:nvPr/>
        </p:nvCxnSpPr>
        <p:spPr>
          <a:xfrm rot="10800000">
            <a:off x="7827285" y="5121601"/>
            <a:ext cx="0" cy="914400"/>
          </a:xfrm>
          <a:prstGeom prst="straightConnector1">
            <a:avLst/>
          </a:prstGeom>
          <a:noFill/>
          <a:ln w="19050" cap="flat" cmpd="sng">
            <a:solidFill>
              <a:srgbClr val="595959">
                <a:alpha val="80000"/>
              </a:srgbClr>
            </a:solidFill>
            <a:prstDash val="solid"/>
            <a:miter lim="800000"/>
            <a:headEnd type="none" w="sm" len="sm"/>
            <a:tailEnd type="none" w="sm" len="sm"/>
          </a:ln>
        </p:spPr>
      </p:cxnSp>
      <p:sp>
        <p:nvSpPr>
          <p:cNvPr id="2" name="Google Shape;114;p18">
            <a:extLst>
              <a:ext uri="{FF2B5EF4-FFF2-40B4-BE49-F238E27FC236}">
                <a16:creationId xmlns:a16="http://schemas.microsoft.com/office/drawing/2014/main" id="{B8D94DF3-93CA-9A78-776E-EDD9BC6B82DE}"/>
              </a:ext>
            </a:extLst>
          </p:cNvPr>
          <p:cNvSpPr txBox="1">
            <a:spLocks noGrp="1"/>
          </p:cNvSpPr>
          <p:nvPr>
            <p:ph type="title"/>
          </p:nvPr>
        </p:nvSpPr>
        <p:spPr>
          <a:xfrm>
            <a:off x="4138289" y="265140"/>
            <a:ext cx="3912372" cy="8535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Landing Zone</a:t>
            </a:r>
            <a:endParaRPr dirty="0"/>
          </a:p>
        </p:txBody>
      </p:sp>
      <p:sp>
        <p:nvSpPr>
          <p:cNvPr id="4" name="TextBox 3">
            <a:extLst>
              <a:ext uri="{FF2B5EF4-FFF2-40B4-BE49-F238E27FC236}">
                <a16:creationId xmlns:a16="http://schemas.microsoft.com/office/drawing/2014/main" id="{36A1A9E9-D12F-C1D7-709E-9F3A60403676}"/>
              </a:ext>
            </a:extLst>
          </p:cNvPr>
          <p:cNvSpPr txBox="1"/>
          <p:nvPr/>
        </p:nvSpPr>
        <p:spPr>
          <a:xfrm>
            <a:off x="7827284" y="821998"/>
            <a:ext cx="3804743" cy="4893647"/>
          </a:xfrm>
          <a:prstGeom prst="rect">
            <a:avLst/>
          </a:prstGeom>
          <a:noFill/>
        </p:spPr>
        <p:txBody>
          <a:bodyPr wrap="square">
            <a:spAutoFit/>
          </a:bodyPr>
          <a:lstStyle/>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1. IAM, Policy, Management &amp; Monitoring (Role: NetOps, SecOps, DevOps, Subscription, Policies)</a:t>
            </a:r>
            <a:endParaRPr lang="en-US" sz="2400" dirty="0">
              <a:solidFill>
                <a:schemeClr val="tx1"/>
              </a:solidFill>
            </a:endParaRPr>
          </a:p>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Azure Monitor, Azure app( VM, DB, Storage, IAM, Policies, Monitor)</a:t>
            </a:r>
          </a:p>
          <a:p>
            <a:pPr marL="0" marR="0" lvl="0" indent="0" algn="ctr" rtl="0">
              <a:spcBef>
                <a:spcPts val="0"/>
              </a:spcBef>
              <a:spcAft>
                <a:spcPts val="0"/>
              </a:spcAft>
              <a:buNone/>
            </a:pPr>
            <a:endParaRPr lang="en-US" sz="2400" dirty="0">
              <a:solidFill>
                <a:schemeClr val="tx1"/>
              </a:solidFill>
            </a:endParaRPr>
          </a:p>
          <a:p>
            <a:pPr marL="0" marR="0" lvl="0" indent="0" algn="l" rtl="0">
              <a:spcBef>
                <a:spcPts val="0"/>
              </a:spcBef>
              <a:spcAft>
                <a:spcPts val="0"/>
              </a:spcAft>
              <a:buNone/>
            </a:pPr>
            <a:r>
              <a:rPr lang="en-US" sz="2400" dirty="0">
                <a:solidFill>
                  <a:schemeClr val="tx1"/>
                </a:solidFill>
                <a:latin typeface="Calibri"/>
                <a:ea typeface="Calibri"/>
                <a:cs typeface="Calibri"/>
                <a:sym typeface="Calibri"/>
              </a:rPr>
              <a:t>2. Azure Cost Management</a:t>
            </a:r>
            <a:endParaRPr lang="en-US" sz="2400" dirty="0">
              <a:solidFill>
                <a:schemeClr val="tx1"/>
              </a:solidFill>
            </a:endParaRPr>
          </a:p>
          <a:p>
            <a:pPr marL="0" marR="0" lvl="0" indent="0" algn="l" rtl="0">
              <a:spcBef>
                <a:spcPts val="0"/>
              </a:spcBef>
              <a:spcAft>
                <a:spcPts val="0"/>
              </a:spcAft>
              <a:buNone/>
            </a:pPr>
            <a:r>
              <a:rPr lang="en-US" sz="2400" dirty="0">
                <a:solidFill>
                  <a:schemeClr val="tx1"/>
                </a:solidFill>
                <a:latin typeface="Calibri"/>
                <a:ea typeface="Calibri"/>
                <a:cs typeface="Calibri"/>
                <a:sym typeface="Calibri"/>
              </a:rPr>
              <a:t>3. Azure Monitor</a:t>
            </a:r>
            <a:endParaRPr lang="en-US" sz="2400" dirty="0">
              <a:solidFill>
                <a:schemeClr val="tx1"/>
              </a:solidFill>
            </a:endParaRPr>
          </a:p>
          <a:p>
            <a:pPr marL="0" marR="0" lvl="0" indent="0" algn="l" rtl="0">
              <a:spcBef>
                <a:spcPts val="0"/>
              </a:spcBef>
              <a:spcAft>
                <a:spcPts val="0"/>
              </a:spcAft>
              <a:buNone/>
            </a:pPr>
            <a:r>
              <a:rPr lang="en-US" sz="2400" dirty="0">
                <a:solidFill>
                  <a:schemeClr val="tx1"/>
                </a:solidFill>
                <a:latin typeface="Calibri"/>
                <a:ea typeface="Calibri"/>
                <a:cs typeface="Calibri"/>
                <a:sym typeface="Calibri"/>
              </a:rPr>
              <a:t>4. Network Watcher</a:t>
            </a:r>
            <a:endParaRPr lang="en-US" sz="2400" dirty="0">
              <a:solidFill>
                <a:schemeClr val="tx1"/>
              </a:solidFill>
            </a:endParaRPr>
          </a:p>
          <a:p>
            <a:pPr marL="0" marR="0" lvl="0" indent="0" algn="l" rtl="0">
              <a:spcBef>
                <a:spcPts val="0"/>
              </a:spcBef>
              <a:spcAft>
                <a:spcPts val="0"/>
              </a:spcAft>
              <a:buNone/>
            </a:pPr>
            <a:r>
              <a:rPr lang="en-US" sz="2400" dirty="0">
                <a:solidFill>
                  <a:schemeClr val="tx1"/>
                </a:solidFill>
                <a:latin typeface="Calibri"/>
                <a:ea typeface="Calibri"/>
                <a:cs typeface="Calibri"/>
                <a:sym typeface="Calibri"/>
              </a:rPr>
              <a:t>5. Security Center</a:t>
            </a:r>
            <a:endParaRPr lang="en-US" sz="2400" dirty="0">
              <a:solidFill>
                <a:schemeClr val="tx1"/>
              </a:solidFill>
            </a:endParaRPr>
          </a:p>
          <a:p>
            <a:pPr marL="0" marR="0" lvl="0" indent="0" algn="l" rtl="0">
              <a:spcBef>
                <a:spcPts val="0"/>
              </a:spcBef>
              <a:spcAft>
                <a:spcPts val="0"/>
              </a:spcAft>
              <a:buNone/>
            </a:pPr>
            <a:r>
              <a:rPr lang="en-US" sz="2400" dirty="0">
                <a:solidFill>
                  <a:schemeClr val="tx1"/>
                </a:solidFill>
                <a:latin typeface="Calibri"/>
                <a:ea typeface="Calibri"/>
                <a:cs typeface="Calibri"/>
                <a:sym typeface="Calibri"/>
              </a:rPr>
              <a:t>6. Shared Services </a:t>
            </a:r>
            <a:endParaRPr lang="en-US" sz="2400" dirty="0">
              <a:solidFill>
                <a:schemeClr val="tx1"/>
              </a:solidFill>
            </a:endParaRPr>
          </a:p>
        </p:txBody>
      </p:sp>
    </p:spTree>
    <p:extLst>
      <p:ext uri="{BB962C8B-B14F-4D97-AF65-F5344CB8AC3E}">
        <p14:creationId xmlns:p14="http://schemas.microsoft.com/office/powerpoint/2010/main" val="1392541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58" descr="The 6 R's Of Cloud Migration - DEV Community"/>
          <p:cNvPicPr preferRelativeResize="0">
            <a:picLocks noGrp="1"/>
          </p:cNvPicPr>
          <p:nvPr>
            <p:ph type="body" idx="1"/>
          </p:nvPr>
        </p:nvPicPr>
        <p:blipFill rotWithShape="1">
          <a:blip r:embed="rId3">
            <a:alphaModFix/>
          </a:blip>
          <a:srcRect/>
          <a:stretch/>
        </p:blipFill>
        <p:spPr>
          <a:xfrm>
            <a:off x="357351" y="924333"/>
            <a:ext cx="10110952" cy="3711587"/>
          </a:xfrm>
          <a:prstGeom prst="rect">
            <a:avLst/>
          </a:prstGeom>
          <a:noFill/>
          <a:ln>
            <a:noFill/>
          </a:ln>
        </p:spPr>
      </p:pic>
      <p:pic>
        <p:nvPicPr>
          <p:cNvPr id="3" name="Picture 2">
            <a:extLst>
              <a:ext uri="{FF2B5EF4-FFF2-40B4-BE49-F238E27FC236}">
                <a16:creationId xmlns:a16="http://schemas.microsoft.com/office/drawing/2014/main" id="{401FB36D-A8AE-18C8-201B-631C168B0411}"/>
              </a:ext>
            </a:extLst>
          </p:cNvPr>
          <p:cNvPicPr>
            <a:picLocks noChangeAspect="1"/>
          </p:cNvPicPr>
          <p:nvPr/>
        </p:nvPicPr>
        <p:blipFill>
          <a:blip r:embed="rId4"/>
          <a:stretch>
            <a:fillRect/>
          </a:stretch>
        </p:blipFill>
        <p:spPr>
          <a:xfrm>
            <a:off x="4876800" y="4762846"/>
            <a:ext cx="7166139" cy="2095154"/>
          </a:xfrm>
          <a:prstGeom prst="rect">
            <a:avLst/>
          </a:prstGeom>
        </p:spPr>
      </p:pic>
      <p:sp>
        <p:nvSpPr>
          <p:cNvPr id="4" name="Google Shape;114;p18">
            <a:extLst>
              <a:ext uri="{FF2B5EF4-FFF2-40B4-BE49-F238E27FC236}">
                <a16:creationId xmlns:a16="http://schemas.microsoft.com/office/drawing/2014/main" id="{E68A887C-45CE-6840-043F-7035C5438590}"/>
              </a:ext>
            </a:extLst>
          </p:cNvPr>
          <p:cNvSpPr txBox="1">
            <a:spLocks noGrp="1"/>
          </p:cNvSpPr>
          <p:nvPr>
            <p:ph type="title"/>
          </p:nvPr>
        </p:nvSpPr>
        <p:spPr>
          <a:xfrm>
            <a:off x="4677104" y="167750"/>
            <a:ext cx="3079532" cy="63045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6R Strategy</a:t>
            </a:r>
            <a:endParaRPr dirty="0"/>
          </a:p>
        </p:txBody>
      </p:sp>
    </p:spTree>
    <p:extLst>
      <p:ext uri="{BB962C8B-B14F-4D97-AF65-F5344CB8AC3E}">
        <p14:creationId xmlns:p14="http://schemas.microsoft.com/office/powerpoint/2010/main" val="3800990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38;p60" descr="Cloud Adoption Framework - Microsoft Community Hub">
            <a:extLst>
              <a:ext uri="{FF2B5EF4-FFF2-40B4-BE49-F238E27FC236}">
                <a16:creationId xmlns:a16="http://schemas.microsoft.com/office/drawing/2014/main" id="{D21DDF2D-60D1-6BAB-3FB1-871F8887040D}"/>
              </a:ext>
            </a:extLst>
          </p:cNvPr>
          <p:cNvPicPr preferRelativeResize="0">
            <a:picLocks/>
          </p:cNvPicPr>
          <p:nvPr/>
        </p:nvPicPr>
        <p:blipFill rotWithShape="1">
          <a:blip r:embed="rId2">
            <a:alphaModFix/>
          </a:blip>
          <a:srcRect/>
          <a:stretch/>
        </p:blipFill>
        <p:spPr>
          <a:xfrm>
            <a:off x="510336" y="1690688"/>
            <a:ext cx="11171328" cy="4848035"/>
          </a:xfrm>
          <a:prstGeom prst="rect">
            <a:avLst/>
          </a:prstGeom>
          <a:noFill/>
          <a:ln>
            <a:noFill/>
          </a:ln>
        </p:spPr>
      </p:pic>
      <p:sp>
        <p:nvSpPr>
          <p:cNvPr id="5" name="Google Shape;114;p18">
            <a:extLst>
              <a:ext uri="{FF2B5EF4-FFF2-40B4-BE49-F238E27FC236}">
                <a16:creationId xmlns:a16="http://schemas.microsoft.com/office/drawing/2014/main" id="{7A0AEE6C-CAD1-A22D-2C01-464B8C4D8198}"/>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Cloud Adoption Framework (CAF)</a:t>
            </a:r>
            <a:endParaRPr dirty="0"/>
          </a:p>
        </p:txBody>
      </p:sp>
    </p:spTree>
    <p:extLst>
      <p:ext uri="{BB962C8B-B14F-4D97-AF65-F5344CB8AC3E}">
        <p14:creationId xmlns:p14="http://schemas.microsoft.com/office/powerpoint/2010/main" val="4150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4" name="Google Shape;444;p61" descr="Microsoft Azure Well-Architected Framework - Microsoft Community Hub"/>
          <p:cNvPicPr preferRelativeResize="0">
            <a:picLocks noGrp="1"/>
          </p:cNvPicPr>
          <p:nvPr>
            <p:ph type="body" idx="1"/>
          </p:nvPr>
        </p:nvPicPr>
        <p:blipFill rotWithShape="1">
          <a:blip r:embed="rId3">
            <a:alphaModFix/>
          </a:blip>
          <a:srcRect t="3135" b="2342"/>
          <a:stretch/>
        </p:blipFill>
        <p:spPr>
          <a:xfrm>
            <a:off x="20" y="1282"/>
            <a:ext cx="12191980" cy="6856718"/>
          </a:xfrm>
          <a:prstGeom prst="rect">
            <a:avLst/>
          </a:prstGeom>
          <a:noFill/>
          <a:ln>
            <a:noFill/>
          </a:ln>
        </p:spPr>
      </p:pic>
    </p:spTree>
    <p:extLst>
      <p:ext uri="{BB962C8B-B14F-4D97-AF65-F5344CB8AC3E}">
        <p14:creationId xmlns:p14="http://schemas.microsoft.com/office/powerpoint/2010/main" val="37523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98EE80F-0238-4A7A-ABCA-ADBAAE2D298F}"/>
              </a:ext>
            </a:extLst>
          </p:cNvPr>
          <p:cNvGraphicFramePr>
            <a:graphicFrameLocks noGrp="1"/>
          </p:cNvGraphicFramePr>
          <p:nvPr>
            <p:extLst>
              <p:ext uri="{D42A27DB-BD31-4B8C-83A1-F6EECF244321}">
                <p14:modId xmlns:p14="http://schemas.microsoft.com/office/powerpoint/2010/main" val="4228203672"/>
              </p:ext>
            </p:extLst>
          </p:nvPr>
        </p:nvGraphicFramePr>
        <p:xfrm>
          <a:off x="0" y="78649"/>
          <a:ext cx="5388300" cy="6851198"/>
        </p:xfrm>
        <a:graphic>
          <a:graphicData uri="http://schemas.openxmlformats.org/drawingml/2006/table">
            <a:tbl>
              <a:tblPr>
                <a:tableStyleId>{9DC6E419-33CA-4C6F-ABBC-DFAF7B3A2572}</a:tableStyleId>
              </a:tblPr>
              <a:tblGrid>
                <a:gridCol w="273269">
                  <a:extLst>
                    <a:ext uri="{9D8B030D-6E8A-4147-A177-3AD203B41FA5}">
                      <a16:colId xmlns:a16="http://schemas.microsoft.com/office/drawing/2014/main" val="2827140659"/>
                    </a:ext>
                  </a:extLst>
                </a:gridCol>
                <a:gridCol w="1130076">
                  <a:extLst>
                    <a:ext uri="{9D8B030D-6E8A-4147-A177-3AD203B41FA5}">
                      <a16:colId xmlns:a16="http://schemas.microsoft.com/office/drawing/2014/main" val="3587629347"/>
                    </a:ext>
                  </a:extLst>
                </a:gridCol>
                <a:gridCol w="3984955">
                  <a:extLst>
                    <a:ext uri="{9D8B030D-6E8A-4147-A177-3AD203B41FA5}">
                      <a16:colId xmlns:a16="http://schemas.microsoft.com/office/drawing/2014/main" val="897361373"/>
                    </a:ext>
                  </a:extLst>
                </a:gridCol>
              </a:tblGrid>
              <a:tr h="285945">
                <a:tc rowSpan="5">
                  <a:txBody>
                    <a:bodyPr/>
                    <a:lstStyle/>
                    <a:p>
                      <a:pPr algn="ctr" fontAlgn="ctr"/>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3272" marR="3272" marT="3272" marB="0" anchor="ctr"/>
                </a:tc>
                <a:tc rowSpan="5">
                  <a:txBody>
                    <a:bodyPr/>
                    <a:lstStyle/>
                    <a:p>
                      <a:pPr algn="ctr" fontAlgn="ctr"/>
                      <a:r>
                        <a:rPr lang="en-IN" sz="1800" u="none" strike="noStrike" dirty="0">
                          <a:solidFill>
                            <a:srgbClr val="FF0000"/>
                          </a:solidFill>
                          <a:effectLst/>
                        </a:rPr>
                        <a:t>Compute</a:t>
                      </a:r>
                      <a:endParaRPr lang="en-IN" sz="1800" b="1" i="0" u="none" strike="noStrike" dirty="0">
                        <a:solidFill>
                          <a:srgbClr val="FF0000"/>
                        </a:solidFill>
                        <a:effectLst/>
                        <a:latin typeface="Calibri" panose="020F0502020204030204" pitchFamily="34" charset="0"/>
                      </a:endParaRPr>
                    </a:p>
                  </a:txBody>
                  <a:tcPr marL="3272" marR="3272" marT="3272" marB="0" anchor="ctr"/>
                </a:tc>
                <a:tc>
                  <a:txBody>
                    <a:bodyPr/>
                    <a:lstStyle/>
                    <a:p>
                      <a:pPr algn="l" fontAlgn="ctr"/>
                      <a:r>
                        <a:rPr lang="en-IN" sz="1800" u="none" strike="noStrike">
                          <a:effectLst/>
                        </a:rPr>
                        <a:t>Azure Virtual Machines, VMSS</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371753915"/>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App Service</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849128053"/>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Functions</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138070101"/>
                  </a:ext>
                </a:extLst>
              </a:tr>
              <a:tr h="285945">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Kubernetes Service (AKS)</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511991488"/>
                  </a:ext>
                </a:extLst>
              </a:tr>
              <a:tr h="0">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Batch</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436669889"/>
                  </a:ext>
                </a:extLst>
              </a:tr>
              <a:tr h="153769">
                <a:tc rowSpan="6">
                  <a:txBody>
                    <a:bodyPr/>
                    <a:lstStyle/>
                    <a:p>
                      <a:pPr algn="ctr" fontAlgn="ctr"/>
                      <a:r>
                        <a:rPr lang="en-IN" sz="1800" u="none" strike="noStrike" dirty="0">
                          <a:effectLst/>
                        </a:rPr>
                        <a:t>2</a:t>
                      </a:r>
                      <a:endParaRPr lang="en-IN" sz="1800" b="0" i="0" u="none" strike="noStrike" dirty="0">
                        <a:solidFill>
                          <a:srgbClr val="000000"/>
                        </a:solidFill>
                        <a:effectLst/>
                        <a:latin typeface="Calibri" panose="020F0502020204030204" pitchFamily="34" charset="0"/>
                      </a:endParaRPr>
                    </a:p>
                  </a:txBody>
                  <a:tcPr marL="3272" marR="3272" marT="3272" marB="0" anchor="ctr"/>
                </a:tc>
                <a:tc rowSpan="6">
                  <a:txBody>
                    <a:bodyPr/>
                    <a:lstStyle/>
                    <a:p>
                      <a:pPr algn="ctr" fontAlgn="ctr"/>
                      <a:r>
                        <a:rPr lang="en-IN" sz="1800" u="none" strike="noStrike" dirty="0">
                          <a:solidFill>
                            <a:srgbClr val="FF0000"/>
                          </a:solidFill>
                          <a:effectLst/>
                        </a:rPr>
                        <a:t>Storage</a:t>
                      </a:r>
                      <a:endParaRPr lang="en-IN" sz="1800" b="1" i="0" u="none" strike="noStrike" dirty="0">
                        <a:solidFill>
                          <a:srgbClr val="FF0000"/>
                        </a:solidFill>
                        <a:effectLst/>
                        <a:latin typeface="Calibri" panose="020F0502020204030204" pitchFamily="34" charset="0"/>
                      </a:endParaRPr>
                    </a:p>
                  </a:txBody>
                  <a:tcPr marL="3272" marR="3272" marT="3272" marB="0" anchor="ctr"/>
                </a:tc>
                <a:tc>
                  <a:txBody>
                    <a:bodyPr/>
                    <a:lstStyle/>
                    <a:p>
                      <a:pPr algn="l" fontAlgn="ctr"/>
                      <a:r>
                        <a:rPr lang="en-IN" sz="1800" u="none" strike="noStrike" dirty="0">
                          <a:effectLst/>
                        </a:rPr>
                        <a:t>Azure Blob Storage</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4265211898"/>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Files</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837566617"/>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Disk Storage</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4184080485"/>
                  </a:ext>
                </a:extLst>
              </a:tr>
              <a:tr h="285945">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Data Lake Storage</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29202764"/>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SQL Database</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209357834"/>
                  </a:ext>
                </a:extLst>
              </a:tr>
              <a:tr h="212715">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Storage Explorer</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748594423"/>
                  </a:ext>
                </a:extLst>
              </a:tr>
              <a:tr h="285945">
                <a:tc rowSpan="6">
                  <a:txBody>
                    <a:bodyPr/>
                    <a:lstStyle/>
                    <a:p>
                      <a:pPr algn="ctr" fontAlgn="ctr"/>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3272" marR="3272" marT="3272" marB="0" anchor="ctr"/>
                </a:tc>
                <a:tc rowSpan="6">
                  <a:txBody>
                    <a:bodyPr/>
                    <a:lstStyle/>
                    <a:p>
                      <a:pPr algn="ctr" fontAlgn="ctr"/>
                      <a:r>
                        <a:rPr lang="en-IN" sz="1800" u="none" strike="noStrike" dirty="0">
                          <a:solidFill>
                            <a:srgbClr val="FF0000"/>
                          </a:solidFill>
                          <a:effectLst/>
                        </a:rPr>
                        <a:t>Network</a:t>
                      </a:r>
                      <a:endParaRPr lang="en-IN" sz="1800" b="1" i="0" u="none" strike="noStrike" dirty="0">
                        <a:solidFill>
                          <a:srgbClr val="FF0000"/>
                        </a:solidFill>
                        <a:effectLst/>
                        <a:latin typeface="Calibri" panose="020F0502020204030204" pitchFamily="34" charset="0"/>
                      </a:endParaRPr>
                    </a:p>
                  </a:txBody>
                  <a:tcPr marL="3272" marR="3272" marT="3272" marB="0" anchor="ctr"/>
                </a:tc>
                <a:tc>
                  <a:txBody>
                    <a:bodyPr/>
                    <a:lstStyle/>
                    <a:p>
                      <a:pPr algn="l" fontAlgn="ctr"/>
                      <a:r>
                        <a:rPr lang="en-IN" sz="1800" u="none" strike="noStrike" dirty="0">
                          <a:effectLst/>
                        </a:rPr>
                        <a:t>Azure Virtual Network (</a:t>
                      </a:r>
                      <a:r>
                        <a:rPr lang="en-IN" sz="1800" u="none" strike="noStrike" dirty="0" err="1">
                          <a:effectLst/>
                        </a:rPr>
                        <a:t>VNet</a:t>
                      </a:r>
                      <a:r>
                        <a:rPr lang="en-IN" sz="1800" u="none" strike="noStrike" dirty="0">
                          <a:effectLst/>
                        </a:rPr>
                        <a:t>)</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425347276"/>
                  </a:ext>
                </a:extLst>
              </a:tr>
              <a:tr h="439714">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Load Balancer</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306942278"/>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Traffic Manager</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753016193"/>
                  </a:ext>
                </a:extLst>
              </a:tr>
              <a:tr h="153769">
                <a:tc vMerge="1">
                  <a:txBody>
                    <a:bodyPr/>
                    <a:lstStyle/>
                    <a:p>
                      <a:endParaRPr lang="en-IN"/>
                    </a:p>
                  </a:txBody>
                  <a:tcPr/>
                </a:tc>
                <a:tc vMerge="1">
                  <a:txBody>
                    <a:bodyPr/>
                    <a:lstStyle/>
                    <a:p>
                      <a:endParaRPr lang="en-IN"/>
                    </a:p>
                  </a:txBody>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1800" u="none" strike="noStrike" dirty="0">
                          <a:effectLst/>
                        </a:rPr>
                        <a:t>Azure Application Gateway</a:t>
                      </a:r>
                      <a:endParaRPr lang="en-IN" sz="1800" b="0"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1800" u="none" strike="noStrike" dirty="0">
                          <a:effectLst/>
                        </a:rPr>
                        <a:t>Azure front door</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898050836"/>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VPN Gateway</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099602706"/>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ExpressRoute</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61760487"/>
                  </a:ext>
                </a:extLst>
              </a:tr>
              <a:tr h="153769">
                <a:tc rowSpan="5">
                  <a:txBody>
                    <a:bodyPr/>
                    <a:lstStyle/>
                    <a:p>
                      <a:pPr algn="ctr" fontAlgn="ctr"/>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3272" marR="3272" marT="3272" marB="0" anchor="ctr"/>
                </a:tc>
                <a:tc rowSpan="5">
                  <a:txBody>
                    <a:bodyPr/>
                    <a:lstStyle/>
                    <a:p>
                      <a:pPr algn="ctr" fontAlgn="ctr"/>
                      <a:r>
                        <a:rPr lang="en-IN" sz="1800" u="none" strike="noStrike" dirty="0">
                          <a:solidFill>
                            <a:srgbClr val="FF0000"/>
                          </a:solidFill>
                          <a:effectLst/>
                        </a:rPr>
                        <a:t>Security</a:t>
                      </a:r>
                      <a:endParaRPr lang="en-IN" sz="1800" b="1" i="0" u="none" strike="noStrike" dirty="0">
                        <a:solidFill>
                          <a:srgbClr val="FF0000"/>
                        </a:solidFill>
                        <a:effectLst/>
                        <a:latin typeface="Calibri" panose="020F0502020204030204" pitchFamily="34" charset="0"/>
                      </a:endParaRPr>
                    </a:p>
                  </a:txBody>
                  <a:tcPr marL="3272" marR="3272" marT="3272" marB="0" anchor="ctr"/>
                </a:tc>
                <a:tc>
                  <a:txBody>
                    <a:bodyPr/>
                    <a:lstStyle/>
                    <a:p>
                      <a:pPr algn="l" fontAlgn="ctr"/>
                      <a:r>
                        <a:rPr lang="en-IN" sz="1800" u="none" strike="noStrike">
                          <a:effectLst/>
                        </a:rPr>
                        <a:t>Azure Security Center</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1123989834"/>
                  </a:ext>
                </a:extLst>
              </a:tr>
              <a:tr h="307538">
                <a:tc vMerge="1">
                  <a:txBody>
                    <a:bodyPr/>
                    <a:lstStyle/>
                    <a:p>
                      <a:endParaRPr lang="en-IN"/>
                    </a:p>
                  </a:txBody>
                  <a:tcPr/>
                </a:tc>
                <a:tc vMerge="1">
                  <a:txBody>
                    <a:bodyPr/>
                    <a:lstStyle/>
                    <a:p>
                      <a:endParaRPr lang="en-IN"/>
                    </a:p>
                  </a:txBody>
                  <a:tcPr/>
                </a:tc>
                <a:tc>
                  <a:txBody>
                    <a:bodyPr/>
                    <a:lstStyle/>
                    <a:p>
                      <a:pPr algn="l" fontAlgn="ctr"/>
                      <a:r>
                        <a:rPr lang="en-US" sz="1800" u="none" strike="noStrike" dirty="0">
                          <a:effectLst/>
                        </a:rPr>
                        <a:t>Azure Active Directory (Azure AD) - B2B, B2C</a:t>
                      </a:r>
                      <a:endParaRPr lang="en-US"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354038564"/>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Key Vault</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3482059059"/>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Sentinel</a:t>
                      </a:r>
                      <a:endParaRPr lang="en-IN" sz="1800" b="0" i="0" u="none" strike="noStrike">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596097217"/>
                  </a:ext>
                </a:extLst>
              </a:tr>
              <a:tr h="153769">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DDoS Protection</a:t>
                      </a:r>
                      <a:endParaRPr lang="en-IN" sz="1800" b="0" i="0" u="none" strike="noStrike" dirty="0">
                        <a:solidFill>
                          <a:srgbClr val="000000"/>
                        </a:solidFill>
                        <a:effectLst/>
                        <a:latin typeface="Calibri" panose="020F0502020204030204" pitchFamily="34" charset="0"/>
                      </a:endParaRPr>
                    </a:p>
                  </a:txBody>
                  <a:tcPr marL="3272" marR="3272" marT="3272" marB="0" anchor="ctr"/>
                </a:tc>
                <a:extLst>
                  <a:ext uri="{0D108BD9-81ED-4DB2-BD59-A6C34878D82A}">
                    <a16:rowId xmlns:a16="http://schemas.microsoft.com/office/drawing/2014/main" val="2358222027"/>
                  </a:ext>
                </a:extLst>
              </a:tr>
            </a:tbl>
          </a:graphicData>
        </a:graphic>
      </p:graphicFrame>
      <p:graphicFrame>
        <p:nvGraphicFramePr>
          <p:cNvPr id="10" name="Table 9">
            <a:extLst>
              <a:ext uri="{FF2B5EF4-FFF2-40B4-BE49-F238E27FC236}">
                <a16:creationId xmlns:a16="http://schemas.microsoft.com/office/drawing/2014/main" id="{FBC1396C-2CAC-DD91-63A2-5DA1AB42E948}"/>
              </a:ext>
            </a:extLst>
          </p:cNvPr>
          <p:cNvGraphicFramePr>
            <a:graphicFrameLocks noGrp="1"/>
          </p:cNvGraphicFramePr>
          <p:nvPr>
            <p:extLst>
              <p:ext uri="{D42A27DB-BD31-4B8C-83A1-F6EECF244321}">
                <p14:modId xmlns:p14="http://schemas.microsoft.com/office/powerpoint/2010/main" val="2875047468"/>
              </p:ext>
            </p:extLst>
          </p:nvPr>
        </p:nvGraphicFramePr>
        <p:xfrm>
          <a:off x="5472385" y="78649"/>
          <a:ext cx="6561959" cy="6523393"/>
        </p:xfrm>
        <a:graphic>
          <a:graphicData uri="http://schemas.openxmlformats.org/drawingml/2006/table">
            <a:tbl>
              <a:tblPr>
                <a:tableStyleId>{9DC6E419-33CA-4C6F-ABBC-DFAF7B3A2572}</a:tableStyleId>
              </a:tblPr>
              <a:tblGrid>
                <a:gridCol w="307648">
                  <a:extLst>
                    <a:ext uri="{9D8B030D-6E8A-4147-A177-3AD203B41FA5}">
                      <a16:colId xmlns:a16="http://schemas.microsoft.com/office/drawing/2014/main" val="1074629421"/>
                    </a:ext>
                  </a:extLst>
                </a:gridCol>
                <a:gridCol w="1249803">
                  <a:extLst>
                    <a:ext uri="{9D8B030D-6E8A-4147-A177-3AD203B41FA5}">
                      <a16:colId xmlns:a16="http://schemas.microsoft.com/office/drawing/2014/main" val="2466080340"/>
                    </a:ext>
                  </a:extLst>
                </a:gridCol>
                <a:gridCol w="5004508">
                  <a:extLst>
                    <a:ext uri="{9D8B030D-6E8A-4147-A177-3AD203B41FA5}">
                      <a16:colId xmlns:a16="http://schemas.microsoft.com/office/drawing/2014/main" val="1533567176"/>
                    </a:ext>
                  </a:extLst>
                </a:gridCol>
              </a:tblGrid>
              <a:tr h="258956">
                <a:tc rowSpan="5">
                  <a:txBody>
                    <a:bodyPr/>
                    <a:lstStyle/>
                    <a:p>
                      <a:pPr algn="ctr" fontAlgn="ctr"/>
                      <a:r>
                        <a:rPr lang="en-IN" sz="1800" u="none" strike="noStrike">
                          <a:effectLst/>
                        </a:rPr>
                        <a:t>5</a:t>
                      </a:r>
                      <a:endParaRPr lang="en-IN" sz="1800" b="0" i="0" u="none" strike="noStrike">
                        <a:solidFill>
                          <a:srgbClr val="000000"/>
                        </a:solidFill>
                        <a:effectLst/>
                        <a:latin typeface="Calibri" panose="020F0502020204030204" pitchFamily="34" charset="0"/>
                      </a:endParaRPr>
                    </a:p>
                  </a:txBody>
                  <a:tcPr marL="3978" marR="3978" marT="3978" marB="0" anchor="ctr"/>
                </a:tc>
                <a:tc rowSpan="5">
                  <a:txBody>
                    <a:bodyPr/>
                    <a:lstStyle/>
                    <a:p>
                      <a:pPr algn="ctr" fontAlgn="ctr"/>
                      <a:r>
                        <a:rPr lang="en-IN" sz="1800" u="none" strike="noStrike" dirty="0">
                          <a:solidFill>
                            <a:srgbClr val="FF0000"/>
                          </a:solidFill>
                          <a:effectLst/>
                        </a:rPr>
                        <a:t>Backup and Recovery</a:t>
                      </a:r>
                      <a:endParaRPr lang="en-IN" sz="1800" b="1" i="0" u="none" strike="noStrike" dirty="0">
                        <a:solidFill>
                          <a:srgbClr val="FF0000"/>
                        </a:solidFill>
                        <a:effectLst/>
                        <a:latin typeface="Calibri" panose="020F0502020204030204" pitchFamily="34" charset="0"/>
                      </a:endParaRPr>
                    </a:p>
                  </a:txBody>
                  <a:tcPr marL="3978" marR="3978" marT="3978" marB="0" anchor="ctr"/>
                </a:tc>
                <a:tc>
                  <a:txBody>
                    <a:bodyPr/>
                    <a:lstStyle/>
                    <a:p>
                      <a:pPr algn="l" fontAlgn="ctr"/>
                      <a:r>
                        <a:rPr lang="en-IN" sz="1800" u="none" strike="noStrike">
                          <a:effectLst/>
                        </a:rPr>
                        <a:t>Azure Backup</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198324732"/>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Site Recovery</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507732891"/>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Archive Storage</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724728690"/>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VM backup, DB Backup, RTO, RPO</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654954174"/>
                  </a:ext>
                </a:extLst>
              </a:tr>
              <a:tr h="333390">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Blob Storage - Lifecycle Management</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080762379"/>
                  </a:ext>
                </a:extLst>
              </a:tr>
              <a:tr h="258956">
                <a:tc rowSpan="5">
                  <a:txBody>
                    <a:bodyPr/>
                    <a:lstStyle/>
                    <a:p>
                      <a:pPr algn="ctr" fontAlgn="ctr"/>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3978" marR="3978" marT="3978" marB="0" anchor="ctr"/>
                </a:tc>
                <a:tc rowSpan="5">
                  <a:txBody>
                    <a:bodyPr/>
                    <a:lstStyle/>
                    <a:p>
                      <a:pPr algn="ctr" fontAlgn="ctr"/>
                      <a:r>
                        <a:rPr lang="en-IN" sz="1800" u="none" strike="noStrike" dirty="0">
                          <a:solidFill>
                            <a:srgbClr val="FF0000"/>
                          </a:solidFill>
                          <a:effectLst/>
                        </a:rPr>
                        <a:t>Operational Services</a:t>
                      </a:r>
                      <a:endParaRPr lang="en-IN" sz="1800" b="1" i="0" u="none" strike="noStrike" dirty="0">
                        <a:solidFill>
                          <a:srgbClr val="FF0000"/>
                        </a:solidFill>
                        <a:effectLst/>
                        <a:latin typeface="Calibri" panose="020F0502020204030204" pitchFamily="34" charset="0"/>
                      </a:endParaRPr>
                    </a:p>
                  </a:txBody>
                  <a:tcPr marL="3978" marR="3978" marT="3978" marB="0" anchor="ctr"/>
                </a:tc>
                <a:tc>
                  <a:txBody>
                    <a:bodyPr/>
                    <a:lstStyle/>
                    <a:p>
                      <a:pPr algn="l" fontAlgn="ctr"/>
                      <a:r>
                        <a:rPr lang="en-IN" sz="1800" u="none" strike="noStrike" dirty="0">
                          <a:effectLst/>
                        </a:rPr>
                        <a:t>Azure Monitor</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566528745"/>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Log Analytics</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3605559902"/>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Automation</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338168004"/>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Cost Management</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753961794"/>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DevTest Labs</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217183912"/>
                  </a:ext>
                </a:extLst>
              </a:tr>
              <a:tr h="361657">
                <a:tc rowSpan="3">
                  <a:txBody>
                    <a:bodyPr/>
                    <a:lstStyle/>
                    <a:p>
                      <a:pPr algn="ctr" fontAlgn="ctr"/>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3978" marR="3978" marT="3978" marB="0" anchor="ctr"/>
                </a:tc>
                <a:tc rowSpan="3">
                  <a:txBody>
                    <a:bodyPr/>
                    <a:lstStyle/>
                    <a:p>
                      <a:pPr algn="ctr" fontAlgn="ctr"/>
                      <a:r>
                        <a:rPr lang="it-IT" sz="1800" u="none" strike="noStrike" dirty="0">
                          <a:solidFill>
                            <a:srgbClr val="FF0000"/>
                          </a:solidFill>
                          <a:effectLst/>
                        </a:rPr>
                        <a:t>Data Base (SQL &amp; No SQL Database)</a:t>
                      </a:r>
                      <a:endParaRPr lang="it-IT" sz="1800" b="1" i="0" u="none" strike="noStrike" dirty="0">
                        <a:solidFill>
                          <a:srgbClr val="FF0000"/>
                        </a:solidFill>
                        <a:effectLst/>
                        <a:latin typeface="Calibri" panose="020F0502020204030204" pitchFamily="34" charset="0"/>
                      </a:endParaRPr>
                    </a:p>
                  </a:txBody>
                  <a:tcPr marL="3978" marR="3978" marT="3978" marB="0" anchor="ctr"/>
                </a:tc>
                <a:tc>
                  <a:txBody>
                    <a:bodyPr/>
                    <a:lstStyle/>
                    <a:p>
                      <a:pPr algn="l" fontAlgn="ctr"/>
                      <a:r>
                        <a:rPr lang="en-US" sz="1800" u="none" strike="noStrike" dirty="0">
                          <a:effectLst/>
                        </a:rPr>
                        <a:t>Azure SQL Database (Backup, shredding, elastic pool)</a:t>
                      </a:r>
                      <a:endParaRPr lang="en-US"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340055266"/>
                  </a:ext>
                </a:extLst>
              </a:tr>
              <a:tr h="333390">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SQL Management Instance</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095364182"/>
                  </a:ext>
                </a:extLst>
              </a:tr>
              <a:tr h="333390">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CosmosDB (azure cosmosdb emulator)</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080075459"/>
                  </a:ext>
                </a:extLst>
              </a:tr>
              <a:tr h="258956">
                <a:tc rowSpan="8">
                  <a:txBody>
                    <a:bodyPr/>
                    <a:lstStyle/>
                    <a:p>
                      <a:pPr algn="ctr" fontAlgn="ctr"/>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3978" marR="3978" marT="3978" marB="0" anchor="ctr"/>
                </a:tc>
                <a:tc rowSpan="8">
                  <a:txBody>
                    <a:bodyPr/>
                    <a:lstStyle/>
                    <a:p>
                      <a:pPr algn="ctr" fontAlgn="ctr"/>
                      <a:r>
                        <a:rPr lang="en-IN" sz="1800" u="none" strike="noStrike" dirty="0">
                          <a:solidFill>
                            <a:srgbClr val="FF0000"/>
                          </a:solidFill>
                          <a:effectLst/>
                        </a:rPr>
                        <a:t>Other Services</a:t>
                      </a:r>
                      <a:endParaRPr lang="en-IN" sz="1800" b="1" i="0" u="none" strike="noStrike" dirty="0">
                        <a:solidFill>
                          <a:srgbClr val="FF0000"/>
                        </a:solidFill>
                        <a:effectLst/>
                        <a:latin typeface="Calibri" panose="020F0502020204030204" pitchFamily="34" charset="0"/>
                      </a:endParaRPr>
                    </a:p>
                  </a:txBody>
                  <a:tcPr marL="3978" marR="3978" marT="3978" marB="0" anchor="ctr"/>
                </a:tc>
                <a:tc>
                  <a:txBody>
                    <a:bodyPr/>
                    <a:lstStyle/>
                    <a:p>
                      <a:pPr algn="l" fontAlgn="ctr"/>
                      <a:r>
                        <a:rPr lang="en-IN" sz="1800" u="none" strike="noStrike">
                          <a:effectLst/>
                        </a:rPr>
                        <a:t>Azure DevOps</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927952997"/>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Cognitive Services</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461048420"/>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AI &amp; Machine Learning</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3215036207"/>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IoT Hub</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067633524"/>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a:effectLst/>
                        </a:rPr>
                        <a:t>Azure Logic Apps</a:t>
                      </a:r>
                      <a:endParaRPr lang="en-IN" sz="1800" b="0" i="0" u="none" strike="noStrike">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23454933"/>
                  </a:ext>
                </a:extLst>
              </a:tr>
              <a:tr h="361657">
                <a:tc vMerge="1">
                  <a:txBody>
                    <a:bodyPr/>
                    <a:lstStyle/>
                    <a:p>
                      <a:endParaRPr lang="en-IN"/>
                    </a:p>
                  </a:txBody>
                  <a:tcPr/>
                </a:tc>
                <a:tc vMerge="1">
                  <a:txBody>
                    <a:bodyPr/>
                    <a:lstStyle/>
                    <a:p>
                      <a:endParaRPr lang="en-IN"/>
                    </a:p>
                  </a:txBody>
                  <a:tcPr/>
                </a:tc>
                <a:tc>
                  <a:txBody>
                    <a:bodyPr/>
                    <a:lstStyle/>
                    <a:p>
                      <a:pPr algn="l" fontAlgn="ctr"/>
                      <a:r>
                        <a:rPr lang="en-US" sz="1800" u="none" strike="noStrike" dirty="0">
                          <a:effectLst/>
                        </a:rPr>
                        <a:t>Azure Event Grid, Azure Event Hub, Azure Service Bus</a:t>
                      </a:r>
                      <a:endParaRPr lang="en-US"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2338820077"/>
                  </a:ext>
                </a:extLst>
              </a:tr>
              <a:tr h="258956">
                <a:tc vMerge="1">
                  <a:txBody>
                    <a:bodyPr/>
                    <a:lstStyle/>
                    <a:p>
                      <a:endParaRPr lang="en-IN"/>
                    </a:p>
                  </a:txBody>
                  <a:tcPr/>
                </a:tc>
                <a:tc vMerge="1">
                  <a:txBody>
                    <a:bodyPr/>
                    <a:lstStyle/>
                    <a:p>
                      <a:endParaRPr lang="en-IN"/>
                    </a:p>
                  </a:txBody>
                  <a:tcPr/>
                </a:tc>
                <a:tc>
                  <a:txBody>
                    <a:bodyPr/>
                    <a:lstStyle/>
                    <a:p>
                      <a:pPr algn="l" fontAlgn="ctr"/>
                      <a:r>
                        <a:rPr lang="en-IN" sz="1800" u="none" strike="noStrike" dirty="0">
                          <a:effectLst/>
                        </a:rPr>
                        <a:t>Azure APIM, Azure Data Factory, Data bricks</a:t>
                      </a:r>
                      <a:endParaRPr lang="en-IN"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3508178027"/>
                  </a:ext>
                </a:extLst>
              </a:tr>
              <a:tr h="513755">
                <a:tc vMerge="1">
                  <a:txBody>
                    <a:bodyPr/>
                    <a:lstStyle/>
                    <a:p>
                      <a:endParaRPr lang="en-IN"/>
                    </a:p>
                  </a:txBody>
                  <a:tcPr/>
                </a:tc>
                <a:tc vMerge="1">
                  <a:txBody>
                    <a:bodyPr/>
                    <a:lstStyle/>
                    <a:p>
                      <a:endParaRPr lang="en-IN"/>
                    </a:p>
                  </a:txBody>
                  <a:tcPr/>
                </a:tc>
                <a:tc>
                  <a:txBody>
                    <a:bodyPr/>
                    <a:lstStyle/>
                    <a:p>
                      <a:pPr algn="l" fontAlgn="ctr"/>
                      <a:r>
                        <a:rPr lang="en-US" sz="1800" u="none" strike="noStrike" dirty="0">
                          <a:effectLst/>
                        </a:rPr>
                        <a:t>Azure </a:t>
                      </a:r>
                      <a:r>
                        <a:rPr lang="en-US" sz="1800" u="none" strike="noStrike" dirty="0" err="1">
                          <a:effectLst/>
                        </a:rPr>
                        <a:t>Bastion,Azure</a:t>
                      </a:r>
                      <a:r>
                        <a:rPr lang="en-US" sz="1800" u="none" strike="noStrike" dirty="0">
                          <a:effectLst/>
                        </a:rPr>
                        <a:t> </a:t>
                      </a:r>
                      <a:r>
                        <a:rPr lang="en-US" sz="1800" u="none" strike="noStrike" dirty="0" err="1">
                          <a:effectLst/>
                        </a:rPr>
                        <a:t>Policy,Azure</a:t>
                      </a:r>
                      <a:r>
                        <a:rPr lang="en-US" sz="1800" u="none" strike="noStrike" dirty="0">
                          <a:effectLst/>
                        </a:rPr>
                        <a:t> </a:t>
                      </a:r>
                      <a:r>
                        <a:rPr lang="en-US" sz="1800" u="none" strike="noStrike" dirty="0" err="1">
                          <a:effectLst/>
                        </a:rPr>
                        <a:t>BluePrint,ARM</a:t>
                      </a:r>
                      <a:r>
                        <a:rPr lang="en-US" sz="1800" u="none" strike="noStrike" dirty="0">
                          <a:effectLst/>
                        </a:rPr>
                        <a:t> Template, Bicep</a:t>
                      </a:r>
                      <a:endParaRPr lang="en-US" sz="1800" b="0" i="0" u="none" strike="noStrike" dirty="0">
                        <a:solidFill>
                          <a:srgbClr val="000000"/>
                        </a:solidFill>
                        <a:effectLst/>
                        <a:latin typeface="Calibri" panose="020F0502020204030204" pitchFamily="34" charset="0"/>
                      </a:endParaRPr>
                    </a:p>
                  </a:txBody>
                  <a:tcPr marL="3978" marR="3978" marT="3978" marB="0" anchor="ctr"/>
                </a:tc>
                <a:extLst>
                  <a:ext uri="{0D108BD9-81ED-4DB2-BD59-A6C34878D82A}">
                    <a16:rowId xmlns:a16="http://schemas.microsoft.com/office/drawing/2014/main" val="1634243020"/>
                  </a:ext>
                </a:extLst>
              </a:tr>
            </a:tbl>
          </a:graphicData>
        </a:graphic>
      </p:graphicFrame>
    </p:spTree>
    <p:extLst>
      <p:ext uri="{BB962C8B-B14F-4D97-AF65-F5344CB8AC3E}">
        <p14:creationId xmlns:p14="http://schemas.microsoft.com/office/powerpoint/2010/main" val="1057104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3677D3-1A70-903F-6C4A-76D29D813A71}"/>
              </a:ext>
            </a:extLst>
          </p:cNvPr>
          <p:cNvSpPr>
            <a:spLocks noGrp="1"/>
          </p:cNvSpPr>
          <p:nvPr>
            <p:ph type="body" idx="1"/>
          </p:nvPr>
        </p:nvSpPr>
        <p:spPr>
          <a:xfrm>
            <a:off x="323193" y="740095"/>
            <a:ext cx="11648090" cy="5881421"/>
          </a:xfrm>
        </p:spPr>
        <p:txBody>
          <a:bodyPr numCol="2">
            <a:normAutofit/>
          </a:bodyPr>
          <a:lstStyle/>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Virtual Machines (VMs)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Azure VMs provide scalable compute capacity in the cloud. You can choose from a wide range of VM types to meet specific performance and workload requirements.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Azure App Service</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Azure App Service is a fully managed platform for building, deploying, and scaling web apps and APIs. It supports various programming languages and frameworks.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Azure Functions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Azure Functions is a serverless compute service that lets you run event-triggered code without provisioning or managing infrastructure.</a:t>
            </a:r>
          </a:p>
          <a:p>
            <a:pPr marL="0" lvl="0" indent="0">
              <a:lnSpc>
                <a:spcPct val="107000"/>
              </a:lnSpc>
              <a:spcAft>
                <a:spcPts val="800"/>
              </a:spcAft>
              <a:buSzPts val="1000"/>
              <a:buNone/>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Azure Batch</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Azure Batch enables large-scale job scheduling and high-performance computing (HPC) batch processing in the cloud.</a:t>
            </a:r>
          </a:p>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Azure Kubernetes Service (AKS)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AKS is a managed Kubernetes service that simplifies deploying, managing, and scaling containerized applications using Kubernetes orchestration capabilities.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Azure Container Instances (ACI)</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None/>
              <a:tabLst>
                <a:tab pos="457200" algn="l"/>
              </a:tabLs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ACI offers the fastest and simplest way to run a container in Azure, without managing virtual machines.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dirty="0"/>
          </a:p>
        </p:txBody>
      </p:sp>
      <p:sp>
        <p:nvSpPr>
          <p:cNvPr id="4" name="TextBox 3">
            <a:extLst>
              <a:ext uri="{FF2B5EF4-FFF2-40B4-BE49-F238E27FC236}">
                <a16:creationId xmlns:a16="http://schemas.microsoft.com/office/drawing/2014/main" id="{A0CF9A15-8DE1-8FC2-FC79-EDC14B2DDBE3}"/>
              </a:ext>
            </a:extLst>
          </p:cNvPr>
          <p:cNvSpPr txBox="1"/>
          <p:nvPr/>
        </p:nvSpPr>
        <p:spPr>
          <a:xfrm>
            <a:off x="4882055" y="236484"/>
            <a:ext cx="2427890" cy="307777"/>
          </a:xfrm>
          <a:prstGeom prst="rect">
            <a:avLst/>
          </a:prstGeom>
          <a:noFill/>
        </p:spPr>
        <p:txBody>
          <a:bodyPr wrap="square" rtlCol="0">
            <a:spAutoFit/>
          </a:bodyPr>
          <a:lstStyle/>
          <a:p>
            <a:r>
              <a:rPr lang="en-US" dirty="0"/>
              <a:t>Azure Compute Services</a:t>
            </a:r>
            <a:endParaRPr lang="en-IN" dirty="0"/>
          </a:p>
        </p:txBody>
      </p:sp>
    </p:spTree>
    <p:extLst>
      <p:ext uri="{BB962C8B-B14F-4D97-AF65-F5344CB8AC3E}">
        <p14:creationId xmlns:p14="http://schemas.microsoft.com/office/powerpoint/2010/main" val="395708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B848D-35CC-F738-4422-C606689269CF}"/>
              </a:ext>
            </a:extLst>
          </p:cNvPr>
          <p:cNvSpPr>
            <a:spLocks noGrp="1"/>
          </p:cNvSpPr>
          <p:nvPr>
            <p:ph type="title"/>
          </p:nvPr>
        </p:nvSpPr>
        <p:spPr>
          <a:xfrm>
            <a:off x="662151" y="2091559"/>
            <a:ext cx="11067393" cy="3836276"/>
          </a:xfrm>
        </p:spPr>
        <p:txBody>
          <a:bodyPr>
            <a:normAutofit/>
          </a:bodyPr>
          <a:lstStyle/>
          <a:p>
            <a:pPr marL="0" lvl="0" indent="0" rtl="0">
              <a:lnSpc>
                <a:spcPct val="90000"/>
              </a:lnSpc>
              <a:spcBef>
                <a:spcPts val="1000"/>
              </a:spcBef>
              <a:spcAft>
                <a:spcPts val="0"/>
              </a:spcAft>
              <a:buClr>
                <a:srgbClr val="2E75B5"/>
              </a:buClr>
              <a:buSzPts val="1400"/>
              <a:buNone/>
            </a:pPr>
            <a:br>
              <a:rPr lang="en-US" dirty="0">
                <a:solidFill>
                  <a:schemeClr val="tx1"/>
                </a:solidFill>
              </a:rPr>
            </a:br>
            <a:br>
              <a:rPr lang="en-US" sz="2400" b="1" dirty="0">
                <a:solidFill>
                  <a:schemeClr val="tx1"/>
                </a:solidFill>
              </a:rPr>
            </a:br>
            <a:br>
              <a:rPr lang="en-US" dirty="0"/>
            </a:br>
            <a:endParaRPr lang="en-IN" dirty="0"/>
          </a:p>
        </p:txBody>
      </p:sp>
      <p:sp>
        <p:nvSpPr>
          <p:cNvPr id="5" name="TextBox 4">
            <a:extLst>
              <a:ext uri="{FF2B5EF4-FFF2-40B4-BE49-F238E27FC236}">
                <a16:creationId xmlns:a16="http://schemas.microsoft.com/office/drawing/2014/main" id="{6494FAA9-740A-D5D2-5C9F-52E3CEC717B0}"/>
              </a:ext>
            </a:extLst>
          </p:cNvPr>
          <p:cNvSpPr txBox="1"/>
          <p:nvPr/>
        </p:nvSpPr>
        <p:spPr>
          <a:xfrm>
            <a:off x="1693410" y="-62216"/>
            <a:ext cx="8219090" cy="1107996"/>
          </a:xfrm>
          <a:prstGeom prst="rect">
            <a:avLst/>
          </a:prstGeom>
          <a:noFill/>
        </p:spPr>
        <p:txBody>
          <a:bodyPr wrap="square">
            <a:spAutoFit/>
          </a:bodyPr>
          <a:lstStyle/>
          <a:p>
            <a:r>
              <a:rPr lang="en-US" sz="6600" b="1" dirty="0"/>
              <a:t>Azure Storage</a:t>
            </a:r>
            <a:endParaRPr lang="en-IN" sz="6600" b="1" dirty="0"/>
          </a:p>
        </p:txBody>
      </p:sp>
      <p:pic>
        <p:nvPicPr>
          <p:cNvPr id="3076" name="Picture 4">
            <a:extLst>
              <a:ext uri="{FF2B5EF4-FFF2-40B4-BE49-F238E27FC236}">
                <a16:creationId xmlns:a16="http://schemas.microsoft.com/office/drawing/2014/main" id="{C302F28C-137C-28B2-4C73-207056F76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 y="1792999"/>
            <a:ext cx="8468296" cy="47664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 Storage">
            <a:extLst>
              <a:ext uri="{FF2B5EF4-FFF2-40B4-BE49-F238E27FC236}">
                <a16:creationId xmlns:a16="http://schemas.microsoft.com/office/drawing/2014/main" id="{63275FC7-902C-E2A4-257C-3C066DD04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001" y="298560"/>
            <a:ext cx="4558999" cy="22172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082B7D7-6209-23DD-D065-FD6F49323F57}"/>
              </a:ext>
            </a:extLst>
          </p:cNvPr>
          <p:cNvPicPr>
            <a:picLocks noChangeAspect="1"/>
          </p:cNvPicPr>
          <p:nvPr/>
        </p:nvPicPr>
        <p:blipFill>
          <a:blip r:embed="rId4"/>
          <a:stretch>
            <a:fillRect/>
          </a:stretch>
        </p:blipFill>
        <p:spPr>
          <a:xfrm>
            <a:off x="-2491" y="154534"/>
            <a:ext cx="1494960" cy="796153"/>
          </a:xfrm>
          <a:prstGeom prst="rect">
            <a:avLst/>
          </a:prstGeom>
        </p:spPr>
      </p:pic>
    </p:spTree>
    <p:extLst>
      <p:ext uri="{BB962C8B-B14F-4D97-AF65-F5344CB8AC3E}">
        <p14:creationId xmlns:p14="http://schemas.microsoft.com/office/powerpoint/2010/main" val="37368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CD9660-80C8-5936-2475-418EEBECBB17}"/>
              </a:ext>
            </a:extLst>
          </p:cNvPr>
          <p:cNvSpPr>
            <a:spLocks noGrp="1"/>
          </p:cNvSpPr>
          <p:nvPr>
            <p:ph type="body" idx="1"/>
          </p:nvPr>
        </p:nvSpPr>
        <p:spPr>
          <a:xfrm>
            <a:off x="189186" y="771626"/>
            <a:ext cx="11876690" cy="6165202"/>
          </a:xfrm>
        </p:spPr>
        <p:txBody>
          <a:bodyPr>
            <a:normAutofit fontScale="62500" lnSpcReduction="20000"/>
          </a:bodyPr>
          <a:lstStyle/>
          <a:p>
            <a:pPr marL="514350" indent="-514350">
              <a:buSzPct val="100000"/>
              <a:buAutoNum type="arabicPeriod"/>
            </a:pPr>
            <a:r>
              <a:rPr lang="en-US" sz="2800" dirty="0"/>
              <a:t>Azure </a:t>
            </a:r>
            <a:r>
              <a:rPr lang="en-US" sz="2800" b="1" dirty="0"/>
              <a:t>Storage</a:t>
            </a:r>
            <a:r>
              <a:rPr lang="en-US" sz="2800" dirty="0"/>
              <a:t>: Blob, File, Table, Queue, Disk  (Tool: Azure store Explorer), Azure </a:t>
            </a:r>
            <a:r>
              <a:rPr lang="en-US" sz="2800" dirty="0" err="1"/>
              <a:t>DataLake</a:t>
            </a:r>
            <a:r>
              <a:rPr lang="en-US" dirty="0"/>
              <a:t> Storage </a:t>
            </a:r>
            <a:endParaRPr lang="en-US" sz="2800" dirty="0"/>
          </a:p>
          <a:p>
            <a:pPr marL="514350" indent="-514350">
              <a:buSzPct val="100000"/>
              <a:buFont typeface="Arial"/>
              <a:buAutoNum type="arabicPeriod"/>
            </a:pPr>
            <a:r>
              <a:rPr lang="en-US" sz="2800" dirty="0"/>
              <a:t>Azure App Services, Deployment Slot </a:t>
            </a:r>
          </a:p>
          <a:p>
            <a:pPr marL="514350" indent="-514350">
              <a:buSzPct val="100000"/>
              <a:buFont typeface="Arial"/>
              <a:buAutoNum type="arabicPeriod"/>
            </a:pPr>
            <a:r>
              <a:rPr lang="en-US" dirty="0"/>
              <a:t> </a:t>
            </a:r>
            <a:r>
              <a:rPr lang="en-US" sz="2800" dirty="0"/>
              <a:t>Azure SQL database. VM with SQL DB, Azure </a:t>
            </a:r>
            <a:r>
              <a:rPr lang="en-US" sz="2800" dirty="0" err="1"/>
              <a:t>SQl</a:t>
            </a:r>
            <a:r>
              <a:rPr lang="en-US" sz="2800" dirty="0"/>
              <a:t> DB Management Instance (Backup, Recovery Servic</a:t>
            </a:r>
            <a:r>
              <a:rPr lang="en-US" dirty="0"/>
              <a:t>e vault), RTO, RPO</a:t>
            </a:r>
            <a:endParaRPr lang="en-US" sz="2800" dirty="0"/>
          </a:p>
          <a:p>
            <a:pPr marL="514350" indent="-514350">
              <a:buSzPct val="100000"/>
              <a:buFont typeface="Arial"/>
              <a:buAutoNum type="arabicPeriod"/>
            </a:pPr>
            <a:r>
              <a:rPr lang="en-US" dirty="0"/>
              <a:t>Azure </a:t>
            </a:r>
            <a:r>
              <a:rPr lang="en-US" dirty="0" err="1"/>
              <a:t>CosmosDB</a:t>
            </a:r>
            <a:r>
              <a:rPr lang="en-US" dirty="0"/>
              <a:t> (NO SQL DB)</a:t>
            </a:r>
            <a:endParaRPr lang="en-US" sz="2800" dirty="0"/>
          </a:p>
          <a:p>
            <a:pPr marL="514350" indent="-514350">
              <a:buSzPct val="100000"/>
              <a:buFont typeface="Arial"/>
              <a:buAutoNum type="arabicPeriod"/>
            </a:pPr>
            <a:r>
              <a:rPr lang="en-US" sz="2800" dirty="0"/>
              <a:t>Azure Function: </a:t>
            </a:r>
            <a:r>
              <a:rPr lang="en-US" sz="2800" u="sng" dirty="0">
                <a:solidFill>
                  <a:schemeClr val="hlink"/>
                </a:solidFill>
                <a:hlinkClick r:id="rId2"/>
              </a:rPr>
              <a:t>Function chaining</a:t>
            </a:r>
            <a:r>
              <a:rPr lang="en-US" sz="2800" dirty="0"/>
              <a:t>, </a:t>
            </a:r>
            <a:r>
              <a:rPr lang="en-US" sz="2800" u="sng" dirty="0">
                <a:solidFill>
                  <a:schemeClr val="hlink"/>
                </a:solidFill>
                <a:hlinkClick r:id="rId3"/>
              </a:rPr>
              <a:t>Fan-out/fan-in</a:t>
            </a:r>
            <a:r>
              <a:rPr lang="en-US" sz="2800" dirty="0"/>
              <a:t>, </a:t>
            </a:r>
            <a:r>
              <a:rPr lang="en-US" sz="2800" u="sng" dirty="0">
                <a:solidFill>
                  <a:schemeClr val="hlink"/>
                </a:solidFill>
                <a:hlinkClick r:id="rId4"/>
              </a:rPr>
              <a:t>Async HTTP APIs</a:t>
            </a:r>
            <a:r>
              <a:rPr lang="en-US" sz="2800" dirty="0"/>
              <a:t>,  </a:t>
            </a:r>
            <a:r>
              <a:rPr lang="en-US" sz="2800" u="sng" dirty="0">
                <a:solidFill>
                  <a:schemeClr val="hlink"/>
                </a:solidFill>
                <a:hlinkClick r:id="rId5"/>
              </a:rPr>
              <a:t>Monitoring</a:t>
            </a:r>
            <a:r>
              <a:rPr lang="en-US" sz="2800" dirty="0"/>
              <a:t>, </a:t>
            </a:r>
            <a:r>
              <a:rPr lang="en-US" sz="2800" u="sng" dirty="0">
                <a:solidFill>
                  <a:schemeClr val="hlink"/>
                </a:solidFill>
                <a:hlinkClick r:id="rId6"/>
              </a:rPr>
              <a:t>Human interaction</a:t>
            </a:r>
            <a:r>
              <a:rPr lang="en-US" sz="2800" dirty="0"/>
              <a:t>, </a:t>
            </a:r>
            <a:r>
              <a:rPr lang="en-US" sz="2800" u="sng" dirty="0">
                <a:solidFill>
                  <a:schemeClr val="hlink"/>
                </a:solidFill>
                <a:hlinkClick r:id="rId7"/>
              </a:rPr>
              <a:t>Aggregator (stateful entities)</a:t>
            </a:r>
            <a:r>
              <a:rPr lang="en-US" sz="2800" u="sng" dirty="0">
                <a:solidFill>
                  <a:schemeClr val="hlink"/>
                </a:solidFill>
              </a:rPr>
              <a:t> </a:t>
            </a:r>
          </a:p>
          <a:p>
            <a:pPr marL="514350" indent="-514350">
              <a:buSzPct val="100000"/>
              <a:buFont typeface="Arial"/>
              <a:buAutoNum type="arabicPeriod"/>
            </a:pPr>
            <a:r>
              <a:rPr lang="en-US" sz="2800" dirty="0"/>
              <a:t>Identity &amp; Access Management (User, Role, Group), </a:t>
            </a:r>
            <a:r>
              <a:rPr lang="en-US" sz="2800" dirty="0" err="1"/>
              <a:t>Entra</a:t>
            </a:r>
            <a:r>
              <a:rPr lang="en-US" sz="2800" dirty="0"/>
              <a:t> ID, APIM, Key Vault, Certificate, AD Connect</a:t>
            </a:r>
          </a:p>
          <a:p>
            <a:pPr marL="514350" indent="-514350">
              <a:buSzPct val="100000"/>
              <a:buFont typeface="Arial"/>
              <a:buAutoNum type="arabicPeriod"/>
            </a:pPr>
            <a:r>
              <a:rPr lang="en-US" sz="2800" dirty="0"/>
              <a:t>Azure </a:t>
            </a:r>
            <a:r>
              <a:rPr lang="en-US" sz="2800" b="1" dirty="0"/>
              <a:t>Compute</a:t>
            </a:r>
            <a:r>
              <a:rPr lang="en-US" sz="2800" dirty="0"/>
              <a:t> VM, VMSS (Linux, Windows)</a:t>
            </a:r>
          </a:p>
          <a:p>
            <a:pPr marL="514350" indent="-514350">
              <a:buSzPct val="100000"/>
              <a:buFont typeface="Arial"/>
              <a:buAutoNum type="arabicPeriod"/>
            </a:pPr>
            <a:r>
              <a:rPr lang="en-US" sz="2800" dirty="0"/>
              <a:t>Azure Event Grid, Event hub, Service Bus</a:t>
            </a:r>
          </a:p>
          <a:p>
            <a:pPr marL="514350" indent="-514350">
              <a:buSzPct val="100000"/>
              <a:buFont typeface="Arial"/>
              <a:buAutoNum type="arabicPeriod"/>
            </a:pPr>
            <a:r>
              <a:rPr lang="en-US" sz="2800" dirty="0"/>
              <a:t> Azure Logi</a:t>
            </a:r>
            <a:r>
              <a:rPr lang="en-US" dirty="0"/>
              <a:t>c App </a:t>
            </a:r>
          </a:p>
          <a:p>
            <a:pPr marL="514350" indent="-514350">
              <a:buSzPct val="100000"/>
              <a:buFont typeface="Arial"/>
              <a:buAutoNum type="arabicPeriod"/>
            </a:pPr>
            <a:r>
              <a:rPr lang="en-US" sz="2800" dirty="0"/>
              <a:t>Azure Data Factory, Data lake storage</a:t>
            </a:r>
          </a:p>
          <a:p>
            <a:pPr marL="514350" lvl="0" indent="-514350" algn="l" rtl="0">
              <a:lnSpc>
                <a:spcPct val="90000"/>
              </a:lnSpc>
              <a:spcBef>
                <a:spcPts val="1000"/>
              </a:spcBef>
              <a:spcAft>
                <a:spcPts val="0"/>
              </a:spcAft>
              <a:buClr>
                <a:schemeClr val="dk1"/>
              </a:buClr>
              <a:buSzPct val="100000"/>
              <a:buAutoNum type="arabicPeriod" startAt="11"/>
            </a:pPr>
            <a:r>
              <a:rPr lang="en-US" sz="2800" dirty="0">
                <a:latin typeface="Calibri"/>
                <a:ea typeface="Calibri"/>
                <a:cs typeface="Calibri"/>
                <a:sym typeface="Calibri"/>
              </a:rPr>
              <a:t>Azure application Gateway, Azure traffic manager, Azure front door(Global), Azure load balancer(Global)</a:t>
            </a:r>
          </a:p>
          <a:p>
            <a:pPr marL="514350" lvl="0" indent="-514350" algn="l" rtl="0">
              <a:lnSpc>
                <a:spcPct val="90000"/>
              </a:lnSpc>
              <a:spcBef>
                <a:spcPts val="1000"/>
              </a:spcBef>
              <a:spcAft>
                <a:spcPts val="0"/>
              </a:spcAft>
              <a:buClr>
                <a:schemeClr val="dk1"/>
              </a:buClr>
              <a:buSzPct val="100000"/>
              <a:buAutoNum type="arabicPeriod" startAt="11"/>
            </a:pPr>
            <a:r>
              <a:rPr lang="en-US" sz="2800" b="1" dirty="0"/>
              <a:t>Monitor</a:t>
            </a:r>
            <a:r>
              <a:rPr lang="en-US" sz="2800" dirty="0"/>
              <a:t>, Policy, blueprint –Azure Policy, Azure Blueprint, Azure Monitor, Azure application insight, Azure   log Analytics</a:t>
            </a:r>
          </a:p>
          <a:p>
            <a:pPr marL="514350" indent="-514350">
              <a:buSzPct val="100000"/>
              <a:buAutoNum type="arabicPeriod" startAt="13"/>
            </a:pPr>
            <a:r>
              <a:rPr lang="en-US" sz="2800" b="1" dirty="0"/>
              <a:t>Deployment</a:t>
            </a:r>
            <a:r>
              <a:rPr lang="en-US" sz="2800" dirty="0"/>
              <a:t>: Azure DevOps CICD Pipeline,  </a:t>
            </a:r>
            <a:r>
              <a:rPr lang="en-US" dirty="0"/>
              <a:t>AKS (Docker, Kubernetes)</a:t>
            </a:r>
          </a:p>
          <a:p>
            <a:pPr marL="514350" indent="-514350">
              <a:buSzPct val="100000"/>
              <a:buAutoNum type="arabicPeriod" startAt="15"/>
            </a:pPr>
            <a:r>
              <a:rPr lang="en-US" sz="2800" b="1" dirty="0"/>
              <a:t>Backup &amp; Disaster Recovery</a:t>
            </a:r>
            <a:r>
              <a:rPr lang="en-US" sz="2800" dirty="0"/>
              <a:t>:  Azure Backup, Azure Site Recovery, DNS, CDN, (VM Backup, SQL Server backup)</a:t>
            </a:r>
          </a:p>
          <a:p>
            <a:pPr marL="514350" indent="-514350">
              <a:buSzPct val="100000"/>
              <a:buAutoNum type="arabicPeriod" startAt="15"/>
            </a:pPr>
            <a:r>
              <a:rPr lang="en-US" dirty="0"/>
              <a:t>Azure </a:t>
            </a:r>
            <a:r>
              <a:rPr lang="en-US" b="1" dirty="0"/>
              <a:t>Networking</a:t>
            </a:r>
            <a:r>
              <a:rPr lang="en-US" dirty="0"/>
              <a:t> (VPN, Subnet, NSG, ASG)</a:t>
            </a:r>
          </a:p>
          <a:p>
            <a:pPr marL="514350" indent="-514350">
              <a:buSzPct val="100000"/>
              <a:buAutoNum type="arabicPeriod" startAt="15"/>
            </a:pPr>
            <a:r>
              <a:rPr lang="en-US" sz="2800" dirty="0"/>
              <a:t>ARM Template &amp; Azure Bicep</a:t>
            </a:r>
          </a:p>
          <a:p>
            <a:pPr marL="514350" indent="-514350">
              <a:buSzPct val="100000"/>
              <a:buAutoNum type="arabicPeriod" startAt="15"/>
            </a:pPr>
            <a:r>
              <a:rPr lang="en-US" b="1" dirty="0"/>
              <a:t>Zero Downtime </a:t>
            </a:r>
            <a:r>
              <a:rPr lang="en-US" dirty="0"/>
              <a:t>: Deploy on Dev, stage, Prod environment (Blue green Deployment)</a:t>
            </a:r>
            <a:endParaRPr lang="en-US" sz="2800" dirty="0"/>
          </a:p>
          <a:p>
            <a:pPr marL="514350" indent="-514350">
              <a:buSzPct val="100000"/>
              <a:buFont typeface="Arial"/>
              <a:buAutoNum type="arabicPeriod" startAt="9"/>
            </a:pPr>
            <a:endParaRPr lang="en-US" dirty="0"/>
          </a:p>
          <a:p>
            <a:pPr marL="514350" lvl="0" indent="-514350" algn="l" rtl="0">
              <a:lnSpc>
                <a:spcPct val="90000"/>
              </a:lnSpc>
              <a:spcBef>
                <a:spcPts val="1000"/>
              </a:spcBef>
              <a:spcAft>
                <a:spcPts val="0"/>
              </a:spcAft>
              <a:buClr>
                <a:schemeClr val="dk1"/>
              </a:buClr>
              <a:buSzPct val="100000"/>
              <a:buAutoNum type="arabicPeriod" startAt="9"/>
            </a:pPr>
            <a:endParaRPr lang="en-US" sz="2800" dirty="0"/>
          </a:p>
          <a:p>
            <a:pPr marL="514350" lvl="0" indent="-514350" algn="l" rtl="0">
              <a:lnSpc>
                <a:spcPct val="90000"/>
              </a:lnSpc>
              <a:spcBef>
                <a:spcPts val="1000"/>
              </a:spcBef>
              <a:spcAft>
                <a:spcPts val="0"/>
              </a:spcAft>
              <a:buClr>
                <a:schemeClr val="dk1"/>
              </a:buClr>
              <a:buSzPct val="100000"/>
              <a:buAutoNum type="arabicPeriod" startAt="9"/>
            </a:pPr>
            <a:endParaRPr lang="en-US" sz="2800" dirty="0"/>
          </a:p>
          <a:p>
            <a:endParaRPr lang="en-IN" dirty="0"/>
          </a:p>
        </p:txBody>
      </p:sp>
      <p:sp>
        <p:nvSpPr>
          <p:cNvPr id="3" name="Title 2">
            <a:extLst>
              <a:ext uri="{FF2B5EF4-FFF2-40B4-BE49-F238E27FC236}">
                <a16:creationId xmlns:a16="http://schemas.microsoft.com/office/drawing/2014/main" id="{6AE1DCBE-8DB2-77D6-54C9-7FC7EAA15E0C}"/>
              </a:ext>
            </a:extLst>
          </p:cNvPr>
          <p:cNvSpPr>
            <a:spLocks noGrp="1"/>
          </p:cNvSpPr>
          <p:nvPr>
            <p:ph type="title"/>
          </p:nvPr>
        </p:nvSpPr>
        <p:spPr>
          <a:xfrm>
            <a:off x="3928241" y="195810"/>
            <a:ext cx="7538545" cy="453696"/>
          </a:xfrm>
        </p:spPr>
        <p:txBody>
          <a:bodyPr>
            <a:normAutofit fontScale="90000"/>
          </a:bodyPr>
          <a:lstStyle/>
          <a:p>
            <a:r>
              <a:rPr lang="en-US" b="1" dirty="0"/>
              <a:t>Azure Services</a:t>
            </a:r>
            <a:endParaRPr lang="en-IN" b="1" dirty="0"/>
          </a:p>
        </p:txBody>
      </p:sp>
    </p:spTree>
    <p:extLst>
      <p:ext uri="{BB962C8B-B14F-4D97-AF65-F5344CB8AC3E}">
        <p14:creationId xmlns:p14="http://schemas.microsoft.com/office/powerpoint/2010/main" val="3560257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2AF0-B659-2D21-A0CC-B3688231C5C1}"/>
              </a:ext>
            </a:extLst>
          </p:cNvPr>
          <p:cNvSpPr>
            <a:spLocks noGrp="1"/>
          </p:cNvSpPr>
          <p:nvPr>
            <p:ph type="title"/>
          </p:nvPr>
        </p:nvSpPr>
        <p:spPr/>
        <p:txBody>
          <a:bodyPr/>
          <a:lstStyle/>
          <a:p>
            <a:r>
              <a:rPr lang="en-US" dirty="0"/>
              <a:t>Azure Data lake storage (ADLS)</a:t>
            </a:r>
            <a:endParaRPr lang="en-IN" dirty="0"/>
          </a:p>
        </p:txBody>
      </p:sp>
      <p:pic>
        <p:nvPicPr>
          <p:cNvPr id="5122" name="Picture 2" descr="Data lakehouse solution architecture">
            <a:extLst>
              <a:ext uri="{FF2B5EF4-FFF2-40B4-BE49-F238E27FC236}">
                <a16:creationId xmlns:a16="http://schemas.microsoft.com/office/drawing/2014/main" id="{C4741217-2CFE-81A6-A272-E2981392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4708737"/>
            <a:ext cx="4991100" cy="20546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Overview of Using Azure Data Lake Storage Gen2 -">
            <a:extLst>
              <a:ext uri="{FF2B5EF4-FFF2-40B4-BE49-F238E27FC236}">
                <a16:creationId xmlns:a16="http://schemas.microsoft.com/office/drawing/2014/main" id="{B45B598C-746F-48D1-48EA-68C936241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525" y="915881"/>
            <a:ext cx="6400800" cy="38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4F0376D-377D-4825-D480-6153B915E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36" y="280988"/>
            <a:ext cx="9563100" cy="589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54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73" descr="A diagram of a computer process&#10;&#10;Description automatically generated"/>
          <p:cNvPicPr preferRelativeResize="0">
            <a:picLocks noGrp="1"/>
          </p:cNvPicPr>
          <p:nvPr>
            <p:ph type="body" idx="1"/>
          </p:nvPr>
        </p:nvPicPr>
        <p:blipFill rotWithShape="1">
          <a:blip r:embed="rId3">
            <a:alphaModFix/>
          </a:blip>
          <a:srcRect/>
          <a:stretch/>
        </p:blipFill>
        <p:spPr>
          <a:xfrm>
            <a:off x="403163" y="74122"/>
            <a:ext cx="11509916" cy="6776465"/>
          </a:xfrm>
          <a:prstGeom prst="rect">
            <a:avLst/>
          </a:prstGeom>
          <a:noFill/>
          <a:ln>
            <a:noFill/>
          </a:ln>
        </p:spPr>
      </p:pic>
    </p:spTree>
    <p:extLst>
      <p:ext uri="{BB962C8B-B14F-4D97-AF65-F5344CB8AC3E}">
        <p14:creationId xmlns:p14="http://schemas.microsoft.com/office/powerpoint/2010/main" val="293502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75" descr="ac6_azure_webapp"/>
          <p:cNvPicPr preferRelativeResize="0"/>
          <p:nvPr/>
        </p:nvPicPr>
        <p:blipFill rotWithShape="1">
          <a:blip r:embed="rId3">
            <a:alphaModFix/>
          </a:blip>
          <a:srcRect/>
          <a:stretch/>
        </p:blipFill>
        <p:spPr>
          <a:xfrm>
            <a:off x="294290" y="267027"/>
            <a:ext cx="11582400" cy="6590973"/>
          </a:xfrm>
          <a:prstGeom prst="rect">
            <a:avLst/>
          </a:prstGeom>
          <a:noFill/>
          <a:ln>
            <a:noFill/>
          </a:ln>
        </p:spPr>
      </p:pic>
    </p:spTree>
    <p:extLst>
      <p:ext uri="{BB962C8B-B14F-4D97-AF65-F5344CB8AC3E}">
        <p14:creationId xmlns:p14="http://schemas.microsoft.com/office/powerpoint/2010/main" val="165443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76" descr="Architecture"/>
          <p:cNvPicPr preferRelativeResize="0">
            <a:picLocks noGrp="1"/>
          </p:cNvPicPr>
          <p:nvPr>
            <p:ph type="body" idx="1"/>
          </p:nvPr>
        </p:nvPicPr>
        <p:blipFill rotWithShape="1">
          <a:blip r:embed="rId3">
            <a:alphaModFix/>
          </a:blip>
          <a:srcRect/>
          <a:stretch/>
        </p:blipFill>
        <p:spPr>
          <a:xfrm>
            <a:off x="560572" y="125881"/>
            <a:ext cx="11631428" cy="6933043"/>
          </a:xfrm>
          <a:prstGeom prst="rect">
            <a:avLst/>
          </a:prstGeom>
          <a:noFill/>
          <a:ln>
            <a:noFill/>
          </a:ln>
        </p:spPr>
      </p:pic>
    </p:spTree>
    <p:extLst>
      <p:ext uri="{BB962C8B-B14F-4D97-AF65-F5344CB8AC3E}">
        <p14:creationId xmlns:p14="http://schemas.microsoft.com/office/powerpoint/2010/main" val="403778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1057407" y="-8276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               Azure API Management</a:t>
            </a:r>
            <a:endParaRPr/>
          </a:p>
        </p:txBody>
      </p:sp>
      <p:pic>
        <p:nvPicPr>
          <p:cNvPr id="455" name="Google Shape;455;p63" descr="Diagram that shows an architecture for integrating AKS and API Management via mTLS."/>
          <p:cNvPicPr preferRelativeResize="0"/>
          <p:nvPr/>
        </p:nvPicPr>
        <p:blipFill rotWithShape="1">
          <a:blip r:embed="rId3">
            <a:alphaModFix/>
          </a:blip>
          <a:srcRect/>
          <a:stretch/>
        </p:blipFill>
        <p:spPr>
          <a:xfrm>
            <a:off x="67474" y="646102"/>
            <a:ext cx="12124526" cy="6211898"/>
          </a:xfrm>
          <a:prstGeom prst="rect">
            <a:avLst/>
          </a:prstGeom>
          <a:noFill/>
          <a:ln>
            <a:noFill/>
          </a:ln>
        </p:spPr>
      </p:pic>
    </p:spTree>
    <p:extLst>
      <p:ext uri="{BB962C8B-B14F-4D97-AF65-F5344CB8AC3E}">
        <p14:creationId xmlns:p14="http://schemas.microsoft.com/office/powerpoint/2010/main" val="4226270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4" descr="A screenshot of a computer program&#10;&#10;Description automatically generated"/>
          <p:cNvPicPr preferRelativeResize="0">
            <a:picLocks noGrp="1"/>
          </p:cNvPicPr>
          <p:nvPr>
            <p:ph type="body" idx="1"/>
          </p:nvPr>
        </p:nvPicPr>
        <p:blipFill rotWithShape="1">
          <a:blip r:embed="rId3">
            <a:alphaModFix/>
          </a:blip>
          <a:srcRect/>
          <a:stretch/>
        </p:blipFill>
        <p:spPr>
          <a:xfrm>
            <a:off x="1329232" y="1100666"/>
            <a:ext cx="9688811" cy="5571067"/>
          </a:xfrm>
          <a:prstGeom prst="rect">
            <a:avLst/>
          </a:prstGeom>
          <a:noFill/>
          <a:ln>
            <a:noFill/>
          </a:ln>
        </p:spPr>
      </p:pic>
      <p:sp>
        <p:nvSpPr>
          <p:cNvPr id="461" name="Google Shape;461;p64"/>
          <p:cNvSpPr txBox="1">
            <a:spLocks noGrp="1"/>
          </p:cNvSpPr>
          <p:nvPr>
            <p:ph type="title"/>
          </p:nvPr>
        </p:nvSpPr>
        <p:spPr>
          <a:xfrm>
            <a:off x="1057407" y="-8276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               Azure Durable Function </a:t>
            </a:r>
            <a:endParaRPr/>
          </a:p>
        </p:txBody>
      </p:sp>
    </p:spTree>
    <p:extLst>
      <p:ext uri="{BB962C8B-B14F-4D97-AF65-F5344CB8AC3E}">
        <p14:creationId xmlns:p14="http://schemas.microsoft.com/office/powerpoint/2010/main" val="2825311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B848D-35CC-F738-4422-C606689269CF}"/>
              </a:ext>
            </a:extLst>
          </p:cNvPr>
          <p:cNvSpPr>
            <a:spLocks noGrp="1"/>
          </p:cNvSpPr>
          <p:nvPr>
            <p:ph type="title"/>
          </p:nvPr>
        </p:nvSpPr>
        <p:spPr>
          <a:xfrm>
            <a:off x="662151" y="2091559"/>
            <a:ext cx="11067393" cy="3836276"/>
          </a:xfrm>
        </p:spPr>
        <p:txBody>
          <a:bodyPr>
            <a:normAutofit/>
          </a:bodyPr>
          <a:lstStyle/>
          <a:p>
            <a:pPr marL="0" lvl="0" indent="0" rtl="0">
              <a:lnSpc>
                <a:spcPct val="90000"/>
              </a:lnSpc>
              <a:spcBef>
                <a:spcPts val="1000"/>
              </a:spcBef>
              <a:spcAft>
                <a:spcPts val="0"/>
              </a:spcAft>
              <a:buClr>
                <a:srgbClr val="2E75B5"/>
              </a:buClr>
              <a:buSzPts val="1400"/>
              <a:buNone/>
            </a:pPr>
            <a:br>
              <a:rPr lang="en-US" dirty="0">
                <a:solidFill>
                  <a:schemeClr val="tx1"/>
                </a:solidFill>
              </a:rPr>
            </a:br>
            <a:r>
              <a:rPr lang="en-US" sz="2400" dirty="0">
                <a:solidFill>
                  <a:schemeClr val="tx1"/>
                </a:solidFill>
              </a:rPr>
              <a:t>1. LRS, GRS, ZRS, GZRS</a:t>
            </a:r>
            <a:br>
              <a:rPr lang="en-US" sz="2400" dirty="0">
                <a:solidFill>
                  <a:schemeClr val="tx1"/>
                </a:solidFill>
              </a:rPr>
            </a:br>
            <a:r>
              <a:rPr lang="en-US" sz="2400" dirty="0">
                <a:solidFill>
                  <a:schemeClr val="tx1"/>
                </a:solidFill>
              </a:rPr>
              <a:t>2. Storge Type – Blob, File, Table, Queue, Disk </a:t>
            </a:r>
            <a:br>
              <a:rPr lang="en-US" sz="2400" dirty="0">
                <a:solidFill>
                  <a:schemeClr val="tx1"/>
                </a:solidFill>
              </a:rPr>
            </a:br>
            <a:r>
              <a:rPr lang="en-US" sz="2400" dirty="0">
                <a:solidFill>
                  <a:schemeClr val="tx1"/>
                </a:solidFill>
              </a:rPr>
              <a:t>3. Blob (block blob, Page blob, Append Blob)</a:t>
            </a:r>
            <a:br>
              <a:rPr lang="en-US" sz="2400" b="1" dirty="0">
                <a:solidFill>
                  <a:schemeClr val="tx1"/>
                </a:solidFill>
              </a:rPr>
            </a:br>
            <a:br>
              <a:rPr lang="en-US" dirty="0"/>
            </a:br>
            <a:endParaRPr lang="en-IN" dirty="0"/>
          </a:p>
        </p:txBody>
      </p:sp>
      <p:sp>
        <p:nvSpPr>
          <p:cNvPr id="5" name="TextBox 4">
            <a:extLst>
              <a:ext uri="{FF2B5EF4-FFF2-40B4-BE49-F238E27FC236}">
                <a16:creationId xmlns:a16="http://schemas.microsoft.com/office/drawing/2014/main" id="{6494FAA9-740A-D5D2-5C9F-52E3CEC717B0}"/>
              </a:ext>
            </a:extLst>
          </p:cNvPr>
          <p:cNvSpPr txBox="1"/>
          <p:nvPr/>
        </p:nvSpPr>
        <p:spPr>
          <a:xfrm>
            <a:off x="3184634" y="680547"/>
            <a:ext cx="6096000" cy="1107996"/>
          </a:xfrm>
          <a:prstGeom prst="rect">
            <a:avLst/>
          </a:prstGeom>
          <a:noFill/>
        </p:spPr>
        <p:txBody>
          <a:bodyPr wrap="square">
            <a:spAutoFit/>
          </a:bodyPr>
          <a:lstStyle/>
          <a:p>
            <a:r>
              <a:rPr lang="en-US" sz="6600" b="1" dirty="0"/>
              <a:t>Azure Storage</a:t>
            </a:r>
            <a:endParaRPr lang="en-IN" sz="6600" b="1" dirty="0"/>
          </a:p>
        </p:txBody>
      </p:sp>
    </p:spTree>
    <p:extLst>
      <p:ext uri="{BB962C8B-B14F-4D97-AF65-F5344CB8AC3E}">
        <p14:creationId xmlns:p14="http://schemas.microsoft.com/office/powerpoint/2010/main" val="4000037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blue hexagon with white text&#10;&#10;Description automatically generated">
            <a:extLst>
              <a:ext uri="{FF2B5EF4-FFF2-40B4-BE49-F238E27FC236}">
                <a16:creationId xmlns:a16="http://schemas.microsoft.com/office/drawing/2014/main" id="{E5D1C5C9-29D9-7CF6-990C-469B0108C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55997"/>
            <a:ext cx="10905066" cy="554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24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A diagram of a diagram&#10;&#10;Description automatically generated">
            <a:extLst>
              <a:ext uri="{FF2B5EF4-FFF2-40B4-BE49-F238E27FC236}">
                <a16:creationId xmlns:a16="http://schemas.microsoft.com/office/drawing/2014/main" id="{F1CBCD05-A9E0-CD80-EF3A-F6091AA295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186657"/>
            <a:ext cx="5291666" cy="448468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 screenshot of a computer&#10;&#10;Description automatically generated">
            <a:extLst>
              <a:ext uri="{FF2B5EF4-FFF2-40B4-BE49-F238E27FC236}">
                <a16:creationId xmlns:a16="http://schemas.microsoft.com/office/drawing/2014/main" id="{E2EB1789-6217-9621-25D4-7188D2F1CE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940719"/>
            <a:ext cx="5291667" cy="297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621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89B4A-4694-0E3A-4D97-7FA2F82E535B}"/>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068B78F-0C90-E2F8-B96E-41E7432F62A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3C56EC3-89A2-9FDF-786F-E0E709507F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9417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B848D-35CC-F738-4422-C606689269CF}"/>
              </a:ext>
            </a:extLst>
          </p:cNvPr>
          <p:cNvSpPr>
            <a:spLocks noGrp="1"/>
          </p:cNvSpPr>
          <p:nvPr>
            <p:ph type="title"/>
          </p:nvPr>
        </p:nvSpPr>
        <p:spPr>
          <a:xfrm>
            <a:off x="662151" y="2091559"/>
            <a:ext cx="11067393" cy="3836276"/>
          </a:xfrm>
        </p:spPr>
        <p:txBody>
          <a:bodyPr>
            <a:normAutofit fontScale="90000"/>
          </a:bodyPr>
          <a:lstStyle/>
          <a:p>
            <a:pPr marL="0" lvl="0" indent="0" rtl="0">
              <a:lnSpc>
                <a:spcPct val="90000"/>
              </a:lnSpc>
              <a:spcBef>
                <a:spcPts val="1000"/>
              </a:spcBef>
              <a:spcAft>
                <a:spcPts val="0"/>
              </a:spcAft>
              <a:buClr>
                <a:srgbClr val="2E75B5"/>
              </a:buClr>
              <a:buSzPts val="1400"/>
              <a:buNone/>
            </a:pPr>
            <a:br>
              <a:rPr lang="en-US" dirty="0">
                <a:solidFill>
                  <a:schemeClr val="tx1"/>
                </a:solidFill>
              </a:rPr>
            </a:br>
            <a:r>
              <a:rPr lang="en-US" sz="2400" dirty="0">
                <a:solidFill>
                  <a:schemeClr val="tx1"/>
                </a:solidFill>
              </a:rPr>
              <a:t>1. Identity &amp; Access Management </a:t>
            </a:r>
            <a:br>
              <a:rPr lang="en-US" sz="2400" dirty="0">
                <a:solidFill>
                  <a:schemeClr val="tx1"/>
                </a:solidFill>
              </a:rPr>
            </a:br>
            <a:r>
              <a:rPr lang="en-US" sz="2400" dirty="0">
                <a:solidFill>
                  <a:schemeClr val="tx1"/>
                </a:solidFill>
              </a:rPr>
              <a:t>    Azure Active Directory (User, Group, Role), AD Connect, App Registration(web App, APIs)</a:t>
            </a:r>
            <a:br>
              <a:rPr lang="en-US" sz="2400" dirty="0">
                <a:solidFill>
                  <a:schemeClr val="tx1"/>
                </a:solidFill>
              </a:rPr>
            </a:br>
            <a:r>
              <a:rPr lang="en-US" sz="2400" dirty="0">
                <a:solidFill>
                  <a:schemeClr val="tx1"/>
                </a:solidFill>
              </a:rPr>
              <a:t>    Azure API Management (Developer Portal, API Gateway, APIs), Security – Using Certificate,   </a:t>
            </a:r>
            <a:br>
              <a:rPr lang="en-US" sz="2400" dirty="0">
                <a:solidFill>
                  <a:schemeClr val="tx1"/>
                </a:solidFill>
              </a:rPr>
            </a:br>
            <a:r>
              <a:rPr lang="en-US" sz="2400" dirty="0">
                <a:solidFill>
                  <a:schemeClr val="tx1"/>
                </a:solidFill>
              </a:rPr>
              <a:t>                                                  OAuth, Subscription, Policies)</a:t>
            </a:r>
            <a:br>
              <a:rPr lang="en-US" dirty="0">
                <a:solidFill>
                  <a:schemeClr val="tx1"/>
                </a:solidFill>
              </a:rPr>
            </a:br>
            <a:r>
              <a:rPr lang="en-US" sz="2400" dirty="0">
                <a:solidFill>
                  <a:schemeClr val="tx1"/>
                </a:solidFill>
              </a:rPr>
              <a:t>2. Azure Managed identity vs User defined Identity</a:t>
            </a:r>
            <a:br>
              <a:rPr lang="en-US" sz="2400" dirty="0">
                <a:solidFill>
                  <a:schemeClr val="tx1"/>
                </a:solidFill>
              </a:rPr>
            </a:br>
            <a:r>
              <a:rPr lang="en-US" sz="2400" dirty="0">
                <a:solidFill>
                  <a:schemeClr val="tx1"/>
                </a:solidFill>
              </a:rPr>
              <a:t>3. Database Security</a:t>
            </a:r>
            <a:br>
              <a:rPr lang="en-US" sz="2400" dirty="0">
                <a:solidFill>
                  <a:schemeClr val="tx1"/>
                </a:solidFill>
              </a:rPr>
            </a:br>
            <a:r>
              <a:rPr lang="en-US" sz="2400" dirty="0">
                <a:solidFill>
                  <a:schemeClr val="tx1"/>
                </a:solidFill>
              </a:rPr>
              <a:t>4. Application Security</a:t>
            </a:r>
            <a:br>
              <a:rPr lang="en-US" sz="2400" dirty="0">
                <a:solidFill>
                  <a:schemeClr val="tx1"/>
                </a:solidFill>
              </a:rPr>
            </a:br>
            <a:r>
              <a:rPr lang="en-US" sz="2400" dirty="0">
                <a:solidFill>
                  <a:schemeClr val="tx1"/>
                </a:solidFill>
              </a:rPr>
              <a:t>5. Network Security</a:t>
            </a:r>
            <a:br>
              <a:rPr lang="en-US" sz="2400" dirty="0">
                <a:solidFill>
                  <a:schemeClr val="tx1"/>
                </a:solidFill>
              </a:rPr>
            </a:br>
            <a:r>
              <a:rPr lang="en-US" sz="2400" dirty="0">
                <a:solidFill>
                  <a:schemeClr val="tx1"/>
                </a:solidFill>
              </a:rPr>
              <a:t>6. Storage Security</a:t>
            </a:r>
            <a:br>
              <a:rPr lang="en-US" sz="2400" dirty="0">
                <a:solidFill>
                  <a:schemeClr val="tx1"/>
                </a:solidFill>
              </a:rPr>
            </a:br>
            <a:r>
              <a:rPr lang="en-US" sz="2400" dirty="0">
                <a:solidFill>
                  <a:schemeClr val="tx1"/>
                </a:solidFill>
              </a:rPr>
              <a:t>7. Governance </a:t>
            </a:r>
            <a:br>
              <a:rPr lang="en-US" sz="2400" dirty="0">
                <a:solidFill>
                  <a:schemeClr val="tx1"/>
                </a:solidFill>
              </a:rPr>
            </a:br>
            <a:r>
              <a:rPr lang="en-US" sz="2400" dirty="0">
                <a:solidFill>
                  <a:schemeClr val="tx1"/>
                </a:solidFill>
              </a:rPr>
              <a:t>8. Monitor, Application Insight, Log Analytics, Kusto Query</a:t>
            </a:r>
            <a:br>
              <a:rPr lang="en-US" sz="2400" b="1" dirty="0">
                <a:solidFill>
                  <a:schemeClr val="tx1"/>
                </a:solidFill>
              </a:rPr>
            </a:br>
            <a:br>
              <a:rPr lang="en-US" dirty="0"/>
            </a:br>
            <a:endParaRPr lang="en-IN" dirty="0"/>
          </a:p>
        </p:txBody>
      </p:sp>
      <p:sp>
        <p:nvSpPr>
          <p:cNvPr id="5" name="TextBox 4">
            <a:extLst>
              <a:ext uri="{FF2B5EF4-FFF2-40B4-BE49-F238E27FC236}">
                <a16:creationId xmlns:a16="http://schemas.microsoft.com/office/drawing/2014/main" id="{6494FAA9-740A-D5D2-5C9F-52E3CEC717B0}"/>
              </a:ext>
            </a:extLst>
          </p:cNvPr>
          <p:cNvSpPr txBox="1"/>
          <p:nvPr/>
        </p:nvSpPr>
        <p:spPr>
          <a:xfrm>
            <a:off x="3184634" y="680547"/>
            <a:ext cx="6096000" cy="1107996"/>
          </a:xfrm>
          <a:prstGeom prst="rect">
            <a:avLst/>
          </a:prstGeom>
          <a:noFill/>
        </p:spPr>
        <p:txBody>
          <a:bodyPr wrap="square">
            <a:spAutoFit/>
          </a:bodyPr>
          <a:lstStyle/>
          <a:p>
            <a:r>
              <a:rPr lang="en-US" sz="6600" b="1" dirty="0"/>
              <a:t>Azure Security</a:t>
            </a:r>
            <a:endParaRPr lang="en-IN" sz="6600" b="1" dirty="0"/>
          </a:p>
        </p:txBody>
      </p:sp>
    </p:spTree>
    <p:extLst>
      <p:ext uri="{BB962C8B-B14F-4D97-AF65-F5344CB8AC3E}">
        <p14:creationId xmlns:p14="http://schemas.microsoft.com/office/powerpoint/2010/main" val="3869510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1E2ECAC8-613C-056E-B61F-70CFDD61CC58}"/>
              </a:ext>
            </a:extLst>
          </p:cNvPr>
          <p:cNvPicPr>
            <a:picLocks noGrp="1" noChangeAspect="1"/>
          </p:cNvPicPr>
          <p:nvPr>
            <p:ph idx="1"/>
          </p:nvPr>
        </p:nvPicPr>
        <p:blipFill>
          <a:blip r:embed="rId2"/>
          <a:stretch>
            <a:fillRect/>
          </a:stretch>
        </p:blipFill>
        <p:spPr>
          <a:xfrm>
            <a:off x="104406" y="627930"/>
            <a:ext cx="11983188" cy="5602139"/>
          </a:xfrm>
          <a:prstGeom prst="rect">
            <a:avLst/>
          </a:prstGeom>
        </p:spPr>
      </p:pic>
    </p:spTree>
    <p:extLst>
      <p:ext uri="{BB962C8B-B14F-4D97-AF65-F5344CB8AC3E}">
        <p14:creationId xmlns:p14="http://schemas.microsoft.com/office/powerpoint/2010/main" val="210717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3C4F-98E2-5B1B-7C49-C3AB4BCA0E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30A585-8109-7059-229E-2933C75273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630C02-A85E-9713-EF12-D9471949CBBF}"/>
              </a:ext>
            </a:extLst>
          </p:cNvPr>
          <p:cNvPicPr>
            <a:picLocks noChangeAspect="1"/>
          </p:cNvPicPr>
          <p:nvPr/>
        </p:nvPicPr>
        <p:blipFill>
          <a:blip r:embed="rId2"/>
          <a:stretch>
            <a:fillRect/>
          </a:stretch>
        </p:blipFill>
        <p:spPr>
          <a:xfrm>
            <a:off x="182879" y="-191302"/>
            <a:ext cx="12532093" cy="7049302"/>
          </a:xfrm>
          <a:prstGeom prst="rect">
            <a:avLst/>
          </a:prstGeom>
        </p:spPr>
      </p:pic>
    </p:spTree>
    <p:extLst>
      <p:ext uri="{BB962C8B-B14F-4D97-AF65-F5344CB8AC3E}">
        <p14:creationId xmlns:p14="http://schemas.microsoft.com/office/powerpoint/2010/main" val="3366906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0F06-2C19-B230-5DA7-E3D337808C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C5F3E4-AFCE-2F5F-3386-44C639953E9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955F97-89D9-7FB7-1C58-61BC55313A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2446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8CB00-0D1C-DDDB-6EE9-AB39CBF46497}"/>
              </a:ext>
            </a:extLst>
          </p:cNvPr>
          <p:cNvSpPr>
            <a:spLocks noGrp="1"/>
          </p:cNvSpPr>
          <p:nvPr>
            <p:ph type="title"/>
          </p:nvPr>
        </p:nvSpPr>
        <p:spPr/>
        <p:txBody>
          <a:bodyPr/>
          <a:lstStyle/>
          <a:p>
            <a:r>
              <a:rPr lang="en-US" dirty="0"/>
              <a:t>Azure AD &amp; APIM </a:t>
            </a:r>
            <a:endParaRPr lang="en-IN" dirty="0"/>
          </a:p>
        </p:txBody>
      </p:sp>
      <p:pic>
        <p:nvPicPr>
          <p:cNvPr id="4" name="Picture 4" descr="thumbnail image 2 of blog post titled &#10; &#10; &#10;  &#10; &#10; &#10; &#10;    &#10;  &#10;   &#10;    &#10;      &#10;       Protect API's using OAuth 2.0 in APIM&#10;       &#10;      &#10;     &#10;   &#10;  &#10; &#10;   &#10; &#10; &#10; &#10; &#10; &#10;">
            <a:extLst>
              <a:ext uri="{FF2B5EF4-FFF2-40B4-BE49-F238E27FC236}">
                <a16:creationId xmlns:a16="http://schemas.microsoft.com/office/drawing/2014/main" id="{9708269C-5F43-C6D8-06BF-74DD40CD72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950" y="3789352"/>
            <a:ext cx="3909247" cy="28413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diagram of a cloud&#10;&#10;Description automatically generated">
            <a:extLst>
              <a:ext uri="{FF2B5EF4-FFF2-40B4-BE49-F238E27FC236}">
                <a16:creationId xmlns:a16="http://schemas.microsoft.com/office/drawing/2014/main" id="{1C53021A-0993-9023-69EC-8BD05C8033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6563" y="1431494"/>
            <a:ext cx="4255782" cy="21066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C7CD4958-4A1C-076E-D1A2-26B1FB47C060}"/>
              </a:ext>
            </a:extLst>
          </p:cNvPr>
          <p:cNvPicPr>
            <a:picLocks noChangeAspect="1"/>
          </p:cNvPicPr>
          <p:nvPr/>
        </p:nvPicPr>
        <p:blipFill>
          <a:blip r:embed="rId4"/>
          <a:stretch>
            <a:fillRect/>
          </a:stretch>
        </p:blipFill>
        <p:spPr>
          <a:xfrm>
            <a:off x="6449942" y="4017579"/>
            <a:ext cx="4678732" cy="2058640"/>
          </a:xfrm>
          <a:prstGeom prst="rect">
            <a:avLst/>
          </a:prstGeom>
        </p:spPr>
      </p:pic>
    </p:spTree>
    <p:extLst>
      <p:ext uri="{BB962C8B-B14F-4D97-AF65-F5344CB8AC3E}">
        <p14:creationId xmlns:p14="http://schemas.microsoft.com/office/powerpoint/2010/main" val="558972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149"/>
          <p:cNvSpPr txBox="1">
            <a:spLocks noGrp="1"/>
          </p:cNvSpPr>
          <p:nvPr>
            <p:ph type="body" idx="1"/>
          </p:nvPr>
        </p:nvSpPr>
        <p:spPr>
          <a:xfrm>
            <a:off x="126123" y="196521"/>
            <a:ext cx="12191999"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202124"/>
              </a:buClr>
              <a:buSzPts val="2800"/>
              <a:buNone/>
            </a:pPr>
            <a:r>
              <a:rPr lang="en-US" b="0" i="0">
                <a:solidFill>
                  <a:srgbClr val="202124"/>
                </a:solidFill>
                <a:latin typeface="Arial"/>
                <a:ea typeface="Arial"/>
                <a:cs typeface="Arial"/>
                <a:sym typeface="Arial"/>
              </a:rPr>
              <a:t>	Azure application insight</a:t>
            </a:r>
            <a:endParaRPr b="0" i="0">
              <a:solidFill>
                <a:srgbClr val="202124"/>
              </a:solidFill>
              <a:latin typeface="arial"/>
              <a:ea typeface="arial"/>
              <a:cs typeface="arial"/>
              <a:sym typeface="arial"/>
            </a:endParaRPr>
          </a:p>
          <a:p>
            <a:pPr marL="0" lvl="0" indent="0" algn="l" rtl="0">
              <a:lnSpc>
                <a:spcPct val="90000"/>
              </a:lnSpc>
              <a:spcBef>
                <a:spcPts val="1000"/>
              </a:spcBef>
              <a:spcAft>
                <a:spcPts val="0"/>
              </a:spcAft>
              <a:buClr>
                <a:srgbClr val="4D5156"/>
              </a:buClr>
              <a:buSzPts val="2000"/>
              <a:buNone/>
            </a:pPr>
            <a:r>
              <a:rPr lang="en-US" sz="2000" b="0" i="0">
                <a:solidFill>
                  <a:srgbClr val="4D5156"/>
                </a:solidFill>
                <a:latin typeface="Arial"/>
                <a:ea typeface="Arial"/>
                <a:cs typeface="Arial"/>
                <a:sym typeface="Arial"/>
              </a:rPr>
              <a:t>Application Insights is </a:t>
            </a:r>
            <a:r>
              <a:rPr lang="en-US" sz="2000" b="0" i="0">
                <a:solidFill>
                  <a:srgbClr val="040C28"/>
                </a:solidFill>
                <a:latin typeface="Arial"/>
                <a:ea typeface="Arial"/>
                <a:cs typeface="Arial"/>
                <a:sym typeface="Arial"/>
              </a:rPr>
              <a:t>an extension of Azure Monitor and provides application performance monitoring (APM) features</a:t>
            </a:r>
            <a:r>
              <a:rPr lang="en-US" sz="2000" b="0" i="0">
                <a:solidFill>
                  <a:srgbClr val="4D5156"/>
                </a:solidFill>
                <a:latin typeface="Arial"/>
                <a:ea typeface="Arial"/>
                <a:cs typeface="Arial"/>
                <a:sym typeface="Arial"/>
              </a:rPr>
              <a:t>. APM tools are useful to monitor applications from development, through test, and into production in the following ways: Proactively understand how an application is performing.</a:t>
            </a:r>
            <a:endParaRPr b="0" i="0">
              <a:solidFill>
                <a:srgbClr val="202124"/>
              </a:solidFill>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pic>
        <p:nvPicPr>
          <p:cNvPr id="3101" name="Google Shape;3101;p149" descr="Screenshot that shows the Overview preview pane."/>
          <p:cNvPicPr preferRelativeResize="0"/>
          <p:nvPr/>
        </p:nvPicPr>
        <p:blipFill rotWithShape="1">
          <a:blip r:embed="rId3">
            <a:alphaModFix/>
          </a:blip>
          <a:srcRect/>
          <a:stretch/>
        </p:blipFill>
        <p:spPr>
          <a:xfrm>
            <a:off x="126123" y="1910801"/>
            <a:ext cx="11719036" cy="4750677"/>
          </a:xfrm>
          <a:prstGeom prst="rect">
            <a:avLst/>
          </a:prstGeom>
          <a:noFill/>
          <a:ln>
            <a:noFill/>
          </a:ln>
        </p:spPr>
      </p:pic>
    </p:spTree>
    <p:extLst>
      <p:ext uri="{BB962C8B-B14F-4D97-AF65-F5344CB8AC3E}">
        <p14:creationId xmlns:p14="http://schemas.microsoft.com/office/powerpoint/2010/main" val="40651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150"/>
          <p:cNvSpPr txBox="1">
            <a:spLocks noGrp="1"/>
          </p:cNvSpPr>
          <p:nvPr>
            <p:ph type="title"/>
          </p:nvPr>
        </p:nvSpPr>
        <p:spPr>
          <a:xfrm>
            <a:off x="838200" y="365126"/>
            <a:ext cx="10515600" cy="52825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Azure Log Analytics</a:t>
            </a:r>
            <a:endParaRPr/>
          </a:p>
        </p:txBody>
      </p:sp>
      <p:pic>
        <p:nvPicPr>
          <p:cNvPr id="3107" name="Google Shape;3107;p150" descr="Screenshot that shows the Log Analytics interface with four features identified."/>
          <p:cNvPicPr preferRelativeResize="0">
            <a:picLocks noGrp="1"/>
          </p:cNvPicPr>
          <p:nvPr>
            <p:ph type="body" idx="1"/>
          </p:nvPr>
        </p:nvPicPr>
        <p:blipFill rotWithShape="1">
          <a:blip r:embed="rId3">
            <a:alphaModFix/>
          </a:blip>
          <a:srcRect/>
          <a:stretch/>
        </p:blipFill>
        <p:spPr>
          <a:xfrm>
            <a:off x="373607" y="984798"/>
            <a:ext cx="11482062" cy="5917038"/>
          </a:xfrm>
          <a:prstGeom prst="rect">
            <a:avLst/>
          </a:prstGeom>
          <a:noFill/>
          <a:ln>
            <a:noFill/>
          </a:ln>
        </p:spPr>
      </p:pic>
    </p:spTree>
    <p:extLst>
      <p:ext uri="{BB962C8B-B14F-4D97-AF65-F5344CB8AC3E}">
        <p14:creationId xmlns:p14="http://schemas.microsoft.com/office/powerpoint/2010/main" val="1919776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17"/>
        <p:cNvGrpSpPr/>
        <p:nvPr/>
      </p:nvGrpSpPr>
      <p:grpSpPr>
        <a:xfrm>
          <a:off x="0" y="0"/>
          <a:ext cx="0" cy="0"/>
          <a:chOff x="0" y="0"/>
          <a:chExt cx="0" cy="0"/>
        </a:xfrm>
      </p:grpSpPr>
      <p:pic>
        <p:nvPicPr>
          <p:cNvPr id="3119" name="Google Shape;3119;p152" descr="Azure Monitor | Microsoft Learn"/>
          <p:cNvPicPr preferRelativeResize="0">
            <a:picLocks noGrp="1"/>
          </p:cNvPicPr>
          <p:nvPr>
            <p:ph type="body" idx="1"/>
          </p:nvPr>
        </p:nvPicPr>
        <p:blipFill rotWithShape="1">
          <a:blip r:embed="rId3">
            <a:alphaModFix/>
          </a:blip>
          <a:srcRect/>
          <a:stretch/>
        </p:blipFill>
        <p:spPr>
          <a:xfrm>
            <a:off x="480848" y="1238743"/>
            <a:ext cx="11049000" cy="5214609"/>
          </a:xfrm>
          <a:prstGeom prst="rect">
            <a:avLst/>
          </a:prstGeom>
          <a:noFill/>
          <a:ln>
            <a:noFill/>
          </a:ln>
        </p:spPr>
      </p:pic>
    </p:spTree>
    <p:extLst>
      <p:ext uri="{BB962C8B-B14F-4D97-AF65-F5344CB8AC3E}">
        <p14:creationId xmlns:p14="http://schemas.microsoft.com/office/powerpoint/2010/main" val="1273120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29"/>
        <p:cNvGrpSpPr/>
        <p:nvPr/>
      </p:nvGrpSpPr>
      <p:grpSpPr>
        <a:xfrm>
          <a:off x="0" y="0"/>
          <a:ext cx="0" cy="0"/>
          <a:chOff x="0" y="0"/>
          <a:chExt cx="0" cy="0"/>
        </a:xfrm>
      </p:grpSpPr>
      <p:sp>
        <p:nvSpPr>
          <p:cNvPr id="3530" name="Google Shape;3530;p210"/>
          <p:cNvSpPr txBox="1">
            <a:spLocks noGrp="1"/>
          </p:cNvSpPr>
          <p:nvPr>
            <p:ph type="title"/>
          </p:nvPr>
        </p:nvSpPr>
        <p:spPr>
          <a:xfrm>
            <a:off x="1090449" y="46037"/>
            <a:ext cx="10460420" cy="13097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Azure Event Grid, Event Hubs, Service Bus</a:t>
            </a:r>
            <a:endParaRPr dirty="0"/>
          </a:p>
        </p:txBody>
      </p:sp>
      <p:pic>
        <p:nvPicPr>
          <p:cNvPr id="3532" name="Google Shape;3532;p210"/>
          <p:cNvPicPr preferRelativeResize="0"/>
          <p:nvPr/>
        </p:nvPicPr>
        <p:blipFill rotWithShape="1">
          <a:blip r:embed="rId3">
            <a:alphaModFix/>
          </a:blip>
          <a:srcRect/>
          <a:stretch/>
        </p:blipFill>
        <p:spPr>
          <a:xfrm>
            <a:off x="420414" y="1690688"/>
            <a:ext cx="6306207" cy="4710112"/>
          </a:xfrm>
          <a:prstGeom prst="rect">
            <a:avLst/>
          </a:prstGeom>
          <a:noFill/>
          <a:ln>
            <a:noFill/>
          </a:ln>
        </p:spPr>
      </p:pic>
      <p:pic>
        <p:nvPicPr>
          <p:cNvPr id="3533" name="Google Shape;3533;p210"/>
          <p:cNvPicPr preferRelativeResize="0"/>
          <p:nvPr/>
        </p:nvPicPr>
        <p:blipFill rotWithShape="1">
          <a:blip r:embed="rId4">
            <a:alphaModFix/>
          </a:blip>
          <a:srcRect/>
          <a:stretch/>
        </p:blipFill>
        <p:spPr>
          <a:xfrm>
            <a:off x="7210097" y="2353468"/>
            <a:ext cx="4822568" cy="3132932"/>
          </a:xfrm>
          <a:prstGeom prst="rect">
            <a:avLst/>
          </a:prstGeom>
          <a:noFill/>
          <a:ln>
            <a:noFill/>
          </a:ln>
        </p:spPr>
      </p:pic>
    </p:spTree>
    <p:extLst>
      <p:ext uri="{BB962C8B-B14F-4D97-AF65-F5344CB8AC3E}">
        <p14:creationId xmlns:p14="http://schemas.microsoft.com/office/powerpoint/2010/main" val="210672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2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Font typeface="Calibri"/>
              <a:buNone/>
            </a:pPr>
            <a:r>
              <a:rPr lang="en-US" sz="1800" b="1" dirty="0">
                <a:latin typeface="Calibri"/>
                <a:ea typeface="Calibri"/>
                <a:cs typeface="Calibri"/>
                <a:sym typeface="Calibri"/>
              </a:rPr>
              <a:t>Azure application Gateway, Azure traffic manager, Azure </a:t>
            </a:r>
            <a:r>
              <a:rPr lang="en-US" sz="1800" b="1" dirty="0" err="1">
                <a:latin typeface="Calibri"/>
                <a:ea typeface="Calibri"/>
                <a:cs typeface="Calibri"/>
                <a:sym typeface="Calibri"/>
              </a:rPr>
              <a:t>frontdoor</a:t>
            </a:r>
            <a:r>
              <a:rPr lang="en-US" sz="1800" b="1" dirty="0">
                <a:latin typeface="Calibri"/>
                <a:ea typeface="Calibri"/>
                <a:cs typeface="Calibri"/>
                <a:sym typeface="Calibri"/>
              </a:rPr>
              <a:t>(Global), Azure load balancer(Global)</a:t>
            </a:r>
            <a:br>
              <a:rPr lang="en-US" sz="1800" dirty="0">
                <a:latin typeface="Calibri"/>
                <a:ea typeface="Calibri"/>
                <a:cs typeface="Calibri"/>
                <a:sym typeface="Calibri"/>
              </a:rPr>
            </a:br>
            <a:endParaRPr dirty="0"/>
          </a:p>
        </p:txBody>
      </p:sp>
      <p:pic>
        <p:nvPicPr>
          <p:cNvPr id="3539" name="Google Shape;3539;p211"/>
          <p:cNvPicPr preferRelativeResize="0"/>
          <p:nvPr/>
        </p:nvPicPr>
        <p:blipFill rotWithShape="1">
          <a:blip r:embed="rId3">
            <a:alphaModFix/>
          </a:blip>
          <a:srcRect/>
          <a:stretch/>
        </p:blipFill>
        <p:spPr>
          <a:xfrm>
            <a:off x="557048" y="1250731"/>
            <a:ext cx="10962290" cy="5242144"/>
          </a:xfrm>
          <a:prstGeom prst="rect">
            <a:avLst/>
          </a:prstGeom>
          <a:noFill/>
          <a:ln>
            <a:noFill/>
          </a:ln>
        </p:spPr>
      </p:pic>
    </p:spTree>
    <p:extLst>
      <p:ext uri="{BB962C8B-B14F-4D97-AF65-F5344CB8AC3E}">
        <p14:creationId xmlns:p14="http://schemas.microsoft.com/office/powerpoint/2010/main" val="265689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7D847-F053-CC16-A7C3-CABC99ECFB8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3306CD8-71EF-7471-CA9C-1F2B2DB0BFA5}"/>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7FB00CD3-B6B4-B600-101A-DB3512742C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5235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B62AE-F8FD-4300-8CCC-2834CE37B08F}"/>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3823D85-CFE0-B38E-43A9-E2CCDC4FD93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707633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5FAF12-BF9F-3BD7-8D62-3A37B3A26900}"/>
              </a:ext>
            </a:extLst>
          </p:cNvPr>
          <p:cNvSpPr>
            <a:spLocks noGrp="1"/>
          </p:cNvSpPr>
          <p:nvPr>
            <p:ph type="title"/>
          </p:nvPr>
        </p:nvSpPr>
        <p:spPr>
          <a:xfrm>
            <a:off x="4138448" y="2613189"/>
            <a:ext cx="3628697" cy="990709"/>
          </a:xfrm>
        </p:spPr>
        <p:txBody>
          <a:bodyPr/>
          <a:lstStyle/>
          <a:p>
            <a:r>
              <a:rPr lang="en-US" dirty="0"/>
              <a:t>Azure Services</a:t>
            </a:r>
            <a:endParaRPr lang="en-IN" dirty="0"/>
          </a:p>
        </p:txBody>
      </p:sp>
    </p:spTree>
    <p:extLst>
      <p:ext uri="{BB962C8B-B14F-4D97-AF65-F5344CB8AC3E}">
        <p14:creationId xmlns:p14="http://schemas.microsoft.com/office/powerpoint/2010/main" val="4097194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t>Rajneesh Hajela</a:t>
            </a:r>
            <a:endParaRPr b="1"/>
          </a:p>
        </p:txBody>
      </p:sp>
      <p:cxnSp>
        <p:nvCxnSpPr>
          <p:cNvPr id="122" name="Google Shape;122;p19"/>
          <p:cNvCxnSpPr/>
          <p:nvPr/>
        </p:nvCxnSpPr>
        <p:spPr>
          <a:xfrm>
            <a:off x="5989561" y="543267"/>
            <a:ext cx="9524" cy="2141171"/>
          </a:xfrm>
          <a:prstGeom prst="straightConnector1">
            <a:avLst/>
          </a:prstGeom>
          <a:noFill/>
          <a:ln w="120650" cap="flat" cmpd="sng">
            <a:solidFill>
              <a:srgbClr val="0070C0"/>
            </a:solidFill>
            <a:prstDash val="solid"/>
            <a:miter lim="800000"/>
            <a:headEnd type="none" w="sm" len="sm"/>
            <a:tailEnd type="none" w="sm" len="sm"/>
          </a:ln>
        </p:spPr>
      </p:cxnSp>
      <p:cxnSp>
        <p:nvCxnSpPr>
          <p:cNvPr id="123" name="Google Shape;123;p19"/>
          <p:cNvCxnSpPr/>
          <p:nvPr/>
        </p:nvCxnSpPr>
        <p:spPr>
          <a:xfrm>
            <a:off x="6014404" y="4270076"/>
            <a:ext cx="0" cy="2299902"/>
          </a:xfrm>
          <a:prstGeom prst="straightConnector1">
            <a:avLst/>
          </a:prstGeom>
          <a:noFill/>
          <a:ln w="120650" cap="flat" cmpd="sng">
            <a:solidFill>
              <a:srgbClr val="0070C0"/>
            </a:solidFill>
            <a:prstDash val="solid"/>
            <a:miter lim="800000"/>
            <a:headEnd type="none" w="sm" len="sm"/>
            <a:tailEnd type="none" w="sm" len="sm"/>
          </a:ln>
        </p:spPr>
      </p:cxnSp>
      <p:cxnSp>
        <p:nvCxnSpPr>
          <p:cNvPr id="124" name="Google Shape;124;p19"/>
          <p:cNvCxnSpPr/>
          <p:nvPr/>
        </p:nvCxnSpPr>
        <p:spPr>
          <a:xfrm>
            <a:off x="241540" y="3260737"/>
            <a:ext cx="11343735" cy="0"/>
          </a:xfrm>
          <a:prstGeom prst="straightConnector1">
            <a:avLst/>
          </a:prstGeom>
          <a:noFill/>
          <a:ln w="120650" cap="flat" cmpd="sng">
            <a:solidFill>
              <a:srgbClr val="0070C0"/>
            </a:solidFill>
            <a:prstDash val="solid"/>
            <a:miter lim="800000"/>
            <a:headEnd type="none" w="sm" len="sm"/>
            <a:tailEnd type="none" w="sm" len="sm"/>
          </a:ln>
        </p:spPr>
      </p:cxnSp>
      <p:cxnSp>
        <p:nvCxnSpPr>
          <p:cNvPr id="125" name="Google Shape;125;p19"/>
          <p:cNvCxnSpPr/>
          <p:nvPr/>
        </p:nvCxnSpPr>
        <p:spPr>
          <a:xfrm>
            <a:off x="5398944" y="3260737"/>
            <a:ext cx="809361" cy="1"/>
          </a:xfrm>
          <a:prstGeom prst="straightConnector1">
            <a:avLst/>
          </a:prstGeom>
          <a:noFill/>
          <a:ln w="120650" cap="flat" cmpd="sng">
            <a:solidFill>
              <a:srgbClr val="0070C0"/>
            </a:solidFill>
            <a:prstDash val="solid"/>
            <a:miter lim="800000"/>
            <a:headEnd type="none" w="sm" len="sm"/>
            <a:tailEnd type="none" w="sm" len="sm"/>
          </a:ln>
        </p:spPr>
      </p:cxnSp>
      <p:sp>
        <p:nvSpPr>
          <p:cNvPr id="126" name="Google Shape;126;p19"/>
          <p:cNvSpPr/>
          <p:nvPr/>
        </p:nvSpPr>
        <p:spPr>
          <a:xfrm>
            <a:off x="108294" y="268782"/>
            <a:ext cx="5491253" cy="2823693"/>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lt1"/>
                </a:solidFill>
                <a:latin typeface="Calibri"/>
                <a:ea typeface="Calibri"/>
                <a:cs typeface="Calibri"/>
                <a:sym typeface="Calibri"/>
              </a:rPr>
              <a:t>Azure Services</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 </a:t>
            </a:r>
            <a:r>
              <a:rPr lang="en-US" sz="1600" b="1">
                <a:solidFill>
                  <a:schemeClr val="lt1"/>
                </a:solidFill>
                <a:latin typeface="Calibri"/>
                <a:ea typeface="Calibri"/>
                <a:cs typeface="Calibri"/>
                <a:sym typeface="Calibri"/>
              </a:rPr>
              <a:t>(Compute, Storage, Security, Networking, Operation)</a:t>
            </a:r>
            <a:endParaRPr/>
          </a:p>
          <a:p>
            <a:pPr marL="0" marR="0" lvl="0" indent="0" algn="ctr" rtl="0">
              <a:spcBef>
                <a:spcPts val="0"/>
              </a:spcBef>
              <a:spcAft>
                <a:spcPts val="0"/>
              </a:spcAft>
              <a:buNone/>
            </a:pPr>
            <a:r>
              <a:rPr lang="en-US" sz="1600" b="1">
                <a:solidFill>
                  <a:schemeClr val="lt1"/>
                </a:solidFill>
                <a:latin typeface="Calibri"/>
                <a:ea typeface="Calibri"/>
                <a:cs typeface="Calibri"/>
                <a:sym typeface="Calibri"/>
              </a:rPr>
              <a:t>Networking, Firewall, Policies, Data, Storage, backup, Azure Well Architecture Framework (Reliability, Cost Optimization, Operation Excellence, Performance, Security), Azure Networking (Site to Site, Site to  Point, Point to Site), Load Balacer( Azure load balancer, Azure front door, Azure Traffic Manager, Azure application gateway), Advisor, Sentinel, DDOS Protection, Blueprint, </a:t>
            </a:r>
            <a:endParaRPr sz="2400" b="1">
              <a:solidFill>
                <a:schemeClr val="lt1"/>
              </a:solidFill>
              <a:latin typeface="Calibri"/>
              <a:ea typeface="Calibri"/>
              <a:cs typeface="Calibri"/>
              <a:sym typeface="Calibri"/>
            </a:endParaRPr>
          </a:p>
        </p:txBody>
      </p:sp>
      <p:sp>
        <p:nvSpPr>
          <p:cNvPr id="127" name="Google Shape;127;p19"/>
          <p:cNvSpPr/>
          <p:nvPr/>
        </p:nvSpPr>
        <p:spPr>
          <a:xfrm>
            <a:off x="6816663" y="81310"/>
            <a:ext cx="5119603" cy="3047342"/>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00" b="1">
              <a:solidFill>
                <a:schemeClr val="lt1"/>
              </a:solidFill>
              <a:latin typeface="Calibri"/>
              <a:ea typeface="Calibri"/>
              <a:cs typeface="Calibri"/>
              <a:sym typeface="Calibri"/>
            </a:endParaRPr>
          </a:p>
          <a:p>
            <a:pPr marL="0" marR="0" lvl="0" indent="0" algn="ctr" rtl="0">
              <a:spcBef>
                <a:spcPts val="0"/>
              </a:spcBef>
              <a:spcAft>
                <a:spcPts val="0"/>
              </a:spcAft>
              <a:buNone/>
            </a:pPr>
            <a:r>
              <a:rPr lang="en-US" sz="4000" b="1">
                <a:solidFill>
                  <a:schemeClr val="lt1"/>
                </a:solidFill>
                <a:latin typeface="Calibri"/>
                <a:ea typeface="Calibri"/>
                <a:cs typeface="Calibri"/>
                <a:sym typeface="Calibri"/>
              </a:rPr>
              <a:t>Microservices</a:t>
            </a:r>
            <a:endParaRPr/>
          </a:p>
          <a:p>
            <a:pPr marL="0" marR="0" lvl="0" indent="0" algn="ctr" rtl="0">
              <a:spcBef>
                <a:spcPts val="0"/>
              </a:spcBef>
              <a:spcAft>
                <a:spcPts val="0"/>
              </a:spcAft>
              <a:buNone/>
            </a:pPr>
            <a:r>
              <a:rPr lang="en-US" sz="4000" b="1">
                <a:solidFill>
                  <a:schemeClr val="lt1"/>
                </a:solidFill>
                <a:latin typeface="Calibri"/>
                <a:ea typeface="Calibri"/>
                <a:cs typeface="Calibri"/>
                <a:sym typeface="Calibri"/>
              </a:rPr>
              <a:t>(Azure</a:t>
            </a:r>
            <a:r>
              <a:rPr lang="en-US" sz="2750" b="1">
                <a:solidFill>
                  <a:schemeClr val="lt1"/>
                </a:solidFill>
                <a:latin typeface="Calibri"/>
                <a:ea typeface="Calibri"/>
                <a:cs typeface="Calibri"/>
                <a:sym typeface="Calibri"/>
              </a:rPr>
              <a:t> </a:t>
            </a:r>
            <a:r>
              <a:rPr lang="en-US" sz="4000" b="1">
                <a:solidFill>
                  <a:schemeClr val="lt1"/>
                </a:solidFill>
                <a:latin typeface="Calibri"/>
                <a:ea typeface="Calibri"/>
                <a:cs typeface="Calibri"/>
                <a:sym typeface="Calibri"/>
              </a:rPr>
              <a:t>APIM)</a:t>
            </a:r>
            <a:r>
              <a:rPr lang="en-US" sz="2750" b="1">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US" sz="1600" b="1">
                <a:solidFill>
                  <a:schemeClr val="lt1"/>
                </a:solidFill>
                <a:latin typeface="Calibri"/>
                <a:ea typeface="Calibri"/>
                <a:cs typeface="Calibri"/>
                <a:sym typeface="Calibri"/>
              </a:rPr>
              <a:t>(12 Factor, Microservices APIs, Security, logging,Monitoring, DR, Backup, Revision), Version, Revision, Subscription, Products, Inbound, outbound Policies. Security( Subscription, Products, Oauth, Certification) Developer Portal, Apis, Apps Gateway,</a:t>
            </a:r>
            <a:endParaRPr/>
          </a:p>
          <a:p>
            <a:pPr marL="0" marR="0" lvl="0" indent="0" algn="ctr" rtl="0">
              <a:spcBef>
                <a:spcPts val="0"/>
              </a:spcBef>
              <a:spcAft>
                <a:spcPts val="0"/>
              </a:spcAft>
              <a:buNone/>
            </a:pPr>
            <a:r>
              <a:rPr lang="en-US" sz="1600" b="1">
                <a:solidFill>
                  <a:schemeClr val="lt1"/>
                </a:solidFill>
                <a:latin typeface="Calibri"/>
                <a:ea typeface="Calibri"/>
                <a:cs typeface="Calibri"/>
                <a:sym typeface="Calibri"/>
              </a:rPr>
              <a:t>Deploy Secure Azure Function &amp; Durable function, Orchestration and event trigger, Binding, Cloud Design Pattern</a:t>
            </a:r>
            <a:endParaRPr/>
          </a:p>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endParaRPr sz="1600" b="1">
              <a:solidFill>
                <a:schemeClr val="lt1"/>
              </a:solidFill>
              <a:latin typeface="Calibri"/>
              <a:ea typeface="Calibri"/>
              <a:cs typeface="Calibri"/>
              <a:sym typeface="Calibri"/>
            </a:endParaRPr>
          </a:p>
        </p:txBody>
      </p:sp>
      <p:sp>
        <p:nvSpPr>
          <p:cNvPr id="128" name="Google Shape;128;p19"/>
          <p:cNvSpPr/>
          <p:nvPr/>
        </p:nvSpPr>
        <p:spPr>
          <a:xfrm>
            <a:off x="227162" y="3428999"/>
            <a:ext cx="4652860" cy="2886497"/>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lt1"/>
                </a:solidFill>
                <a:latin typeface="Calibri"/>
                <a:ea typeface="Calibri"/>
                <a:cs typeface="Calibri"/>
                <a:sym typeface="Calibri"/>
              </a:rPr>
              <a:t>Azure Migration</a:t>
            </a:r>
            <a:endParaRPr/>
          </a:p>
          <a:p>
            <a:pPr marL="0" marR="0" lvl="0" indent="0" algn="ctr" rtl="0">
              <a:spcBef>
                <a:spcPts val="0"/>
              </a:spcBef>
              <a:spcAft>
                <a:spcPts val="0"/>
              </a:spcAft>
              <a:buNone/>
            </a:pPr>
            <a:r>
              <a:rPr lang="en-US" sz="1400" b="1">
                <a:solidFill>
                  <a:schemeClr val="lt1"/>
                </a:solidFill>
                <a:latin typeface="Calibri"/>
                <a:ea typeface="Calibri"/>
                <a:cs typeface="Calibri"/>
                <a:sym typeface="Calibri"/>
              </a:rPr>
              <a:t>(Migration On-Premise app to Azure, Migration Strategy, 6R( Rehost, Re-platform, Repurchase, Refactor, Retain, Retire),Cloud Adaption Framework(Strategy, Plan, Ready, Adopt, Govern, Manage, Backup, DR)</a:t>
            </a:r>
            <a:endParaRPr/>
          </a:p>
        </p:txBody>
      </p:sp>
      <p:sp>
        <p:nvSpPr>
          <p:cNvPr id="129" name="Google Shape;129;p19"/>
          <p:cNvSpPr/>
          <p:nvPr/>
        </p:nvSpPr>
        <p:spPr>
          <a:xfrm>
            <a:off x="7026226" y="3428999"/>
            <a:ext cx="4938612" cy="323921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Calibri"/>
              <a:ea typeface="Calibri"/>
              <a:cs typeface="Calibri"/>
              <a:sym typeface="Calibri"/>
            </a:endParaRPr>
          </a:p>
          <a:p>
            <a:pPr marL="0" marR="0" lvl="0" indent="0" algn="ctr" rtl="0">
              <a:spcBef>
                <a:spcPts val="0"/>
              </a:spcBef>
              <a:spcAft>
                <a:spcPts val="0"/>
              </a:spcAft>
              <a:buNone/>
            </a:pPr>
            <a:r>
              <a:rPr lang="en-US" sz="4000" b="1">
                <a:solidFill>
                  <a:schemeClr val="lt1"/>
                </a:solidFill>
                <a:latin typeface="Calibri"/>
                <a:ea typeface="Calibri"/>
                <a:cs typeface="Calibri"/>
                <a:sym typeface="Calibri"/>
              </a:rPr>
              <a:t>Azure DevOps CICD Pipeline </a:t>
            </a:r>
            <a:endParaRPr/>
          </a:p>
          <a:p>
            <a:pPr marL="0" marR="0" lvl="0" indent="0" algn="ctr" rtl="0">
              <a:spcBef>
                <a:spcPts val="0"/>
              </a:spcBef>
              <a:spcAft>
                <a:spcPts val="0"/>
              </a:spcAft>
              <a:buNone/>
            </a:pPr>
            <a:r>
              <a:rPr lang="en-US" sz="1400" b="1">
                <a:solidFill>
                  <a:schemeClr val="lt1"/>
                </a:solidFill>
                <a:latin typeface="Calibri"/>
                <a:ea typeface="Calibri"/>
                <a:cs typeface="Calibri"/>
                <a:sym typeface="Calibri"/>
              </a:rPr>
              <a:t>(Linux Ubuntu Server Commands, Classic editor,  Docker, ACR, AKS, Kubernetes Role Base Security), YAML (Node, Pod, Replicaset, Services,Deployment, Namespace, Storage, Configruation, Secret, Cluster Role, Role Binding, HPA, Node pool), Azure DevOps(classic editor, Variable group, Pipeline, </a:t>
            </a:r>
            <a:endParaRPr/>
          </a:p>
          <a:p>
            <a:pPr marL="0" marR="0" lvl="0" indent="0" algn="ctr" rtl="0">
              <a:spcBef>
                <a:spcPts val="0"/>
              </a:spcBef>
              <a:spcAft>
                <a:spcPts val="0"/>
              </a:spcAft>
              <a:buNone/>
            </a:pPr>
            <a:r>
              <a:rPr lang="en-US" sz="1400" b="1">
                <a:solidFill>
                  <a:schemeClr val="lt1"/>
                </a:solidFill>
                <a:latin typeface="Calibri"/>
                <a:ea typeface="Calibri"/>
                <a:cs typeface="Calibri"/>
                <a:sym typeface="Calibri"/>
              </a:rPr>
              <a:t>Release Pipelines to deploy across Environments (Dev,QA)</a:t>
            </a:r>
            <a:endParaRPr/>
          </a:p>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pic>
        <p:nvPicPr>
          <p:cNvPr id="130" name="Google Shape;130;p19" descr="Microsoft Announcing New Azure Features - Cloud Academy"/>
          <p:cNvPicPr preferRelativeResize="0"/>
          <p:nvPr/>
        </p:nvPicPr>
        <p:blipFill rotWithShape="1">
          <a:blip r:embed="rId3">
            <a:alphaModFix/>
          </a:blip>
          <a:srcRect/>
          <a:stretch/>
        </p:blipFill>
        <p:spPr>
          <a:xfrm>
            <a:off x="4916315" y="2914398"/>
            <a:ext cx="2073617" cy="1136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p:nvPr/>
        </p:nvSpPr>
        <p:spPr>
          <a:xfrm>
            <a:off x="84083" y="3237187"/>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User Story(Feature Branch)</a:t>
            </a:r>
            <a:endParaRPr/>
          </a:p>
        </p:txBody>
      </p:sp>
      <p:sp>
        <p:nvSpPr>
          <p:cNvPr id="169" name="Google Shape;169;p24"/>
          <p:cNvSpPr/>
          <p:nvPr/>
        </p:nvSpPr>
        <p:spPr>
          <a:xfrm>
            <a:off x="215463" y="310057"/>
            <a:ext cx="2469930" cy="2438401"/>
          </a:xfrm>
          <a:prstGeom prst="cloud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Scrum Methodology Product owner/ Scrum Master. Scrum Team</a:t>
            </a:r>
            <a:endParaRPr/>
          </a:p>
        </p:txBody>
      </p:sp>
      <p:cxnSp>
        <p:nvCxnSpPr>
          <p:cNvPr id="170" name="Google Shape;170;p24"/>
          <p:cNvCxnSpPr>
            <a:stCxn id="168" idx="3"/>
          </p:cNvCxnSpPr>
          <p:nvPr/>
        </p:nvCxnSpPr>
        <p:spPr>
          <a:xfrm>
            <a:off x="1450428" y="3725918"/>
            <a:ext cx="651600" cy="0"/>
          </a:xfrm>
          <a:prstGeom prst="straightConnector1">
            <a:avLst/>
          </a:prstGeom>
          <a:noFill/>
          <a:ln w="9525" cap="flat" cmpd="sng">
            <a:solidFill>
              <a:schemeClr val="accent1"/>
            </a:solidFill>
            <a:prstDash val="solid"/>
            <a:miter lim="800000"/>
            <a:headEnd type="none" w="sm" len="sm"/>
            <a:tailEnd type="triangle" w="med" len="med"/>
          </a:ln>
        </p:spPr>
      </p:cxnSp>
      <p:sp>
        <p:nvSpPr>
          <p:cNvPr id="171" name="Google Shape;171;p24"/>
          <p:cNvSpPr/>
          <p:nvPr/>
        </p:nvSpPr>
        <p:spPr>
          <a:xfrm>
            <a:off x="2102069" y="3237187"/>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Master Branch(Pull Request)</a:t>
            </a:r>
            <a:endParaRPr/>
          </a:p>
        </p:txBody>
      </p:sp>
      <p:sp>
        <p:nvSpPr>
          <p:cNvPr id="172" name="Google Shape;172;p24"/>
          <p:cNvSpPr/>
          <p:nvPr/>
        </p:nvSpPr>
        <p:spPr>
          <a:xfrm>
            <a:off x="3815255" y="3279228"/>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 CICDpipeline </a:t>
            </a:r>
            <a:endParaRPr/>
          </a:p>
        </p:txBody>
      </p:sp>
      <p:sp>
        <p:nvSpPr>
          <p:cNvPr id="173" name="Google Shape;173;p24"/>
          <p:cNvSpPr/>
          <p:nvPr/>
        </p:nvSpPr>
        <p:spPr>
          <a:xfrm>
            <a:off x="5644057" y="3279227"/>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Docker</a:t>
            </a:r>
            <a:endParaRPr/>
          </a:p>
        </p:txBody>
      </p:sp>
      <p:sp>
        <p:nvSpPr>
          <p:cNvPr id="174" name="Google Shape;174;p24"/>
          <p:cNvSpPr/>
          <p:nvPr/>
        </p:nvSpPr>
        <p:spPr>
          <a:xfrm>
            <a:off x="7472859" y="3279227"/>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Kubernetes</a:t>
            </a:r>
            <a:endParaRPr/>
          </a:p>
        </p:txBody>
      </p:sp>
      <p:sp>
        <p:nvSpPr>
          <p:cNvPr id="175" name="Google Shape;175;p24"/>
          <p:cNvSpPr/>
          <p:nvPr/>
        </p:nvSpPr>
        <p:spPr>
          <a:xfrm>
            <a:off x="9096705" y="3279227"/>
            <a:ext cx="1366345" cy="97746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Blue green Deployment</a:t>
            </a:r>
            <a:endParaRPr/>
          </a:p>
        </p:txBody>
      </p:sp>
      <p:sp>
        <p:nvSpPr>
          <p:cNvPr id="176" name="Google Shape;176;p24"/>
          <p:cNvSpPr/>
          <p:nvPr/>
        </p:nvSpPr>
        <p:spPr>
          <a:xfrm>
            <a:off x="3478926" y="4882056"/>
            <a:ext cx="2165131" cy="1975944"/>
          </a:xfrm>
          <a:prstGeom prst="cloud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Pipeline /Stage/Steps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body" idx="1"/>
          </p:nvPr>
        </p:nvSpPr>
        <p:spPr>
          <a:xfrm>
            <a:off x="877614"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82" name="Google Shape;182;p25"/>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88" name="Google Shape;188;p26"/>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7"/>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480" name="Google Shape;480;p6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481" name="Google Shape;481;p67"/>
          <p:cNvPicPr preferRelativeResize="0"/>
          <p:nvPr/>
        </p:nvPicPr>
        <p:blipFill rotWithShape="1">
          <a:blip r:embed="rId3">
            <a:alphaModFix/>
          </a:blip>
          <a:srcRect/>
          <a:stretch/>
        </p:blipFill>
        <p:spPr>
          <a:xfrm>
            <a:off x="0" y="1522413"/>
            <a:ext cx="12192000" cy="533558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Rajneesh Hajela</a:t>
            </a:r>
            <a:endParaRPr/>
          </a:p>
        </p:txBody>
      </p:sp>
      <p:pic>
        <p:nvPicPr>
          <p:cNvPr id="487" name="Google Shape;487;p68"/>
          <p:cNvPicPr preferRelativeResize="0"/>
          <p:nvPr/>
        </p:nvPicPr>
        <p:blipFill rotWithShape="1">
          <a:blip r:embed="rId3">
            <a:alphaModFix/>
          </a:blip>
          <a:srcRect/>
          <a:stretch/>
        </p:blipFill>
        <p:spPr>
          <a:xfrm>
            <a:off x="92087" y="697778"/>
            <a:ext cx="1483748" cy="1483748"/>
          </a:xfrm>
          <a:prstGeom prst="rect">
            <a:avLst/>
          </a:prstGeom>
          <a:noFill/>
          <a:ln>
            <a:noFill/>
          </a:ln>
        </p:spPr>
      </p:pic>
      <p:pic>
        <p:nvPicPr>
          <p:cNvPr id="488" name="Google Shape;488;p68"/>
          <p:cNvPicPr preferRelativeResize="0"/>
          <p:nvPr/>
        </p:nvPicPr>
        <p:blipFill rotWithShape="1">
          <a:blip r:embed="rId4">
            <a:alphaModFix/>
          </a:blip>
          <a:srcRect/>
          <a:stretch/>
        </p:blipFill>
        <p:spPr>
          <a:xfrm>
            <a:off x="236307" y="2408547"/>
            <a:ext cx="1185657" cy="1185657"/>
          </a:xfrm>
          <a:prstGeom prst="rect">
            <a:avLst/>
          </a:prstGeom>
          <a:noFill/>
          <a:ln>
            <a:noFill/>
          </a:ln>
        </p:spPr>
      </p:pic>
      <p:pic>
        <p:nvPicPr>
          <p:cNvPr id="489" name="Google Shape;489;p68"/>
          <p:cNvPicPr preferRelativeResize="0"/>
          <p:nvPr/>
        </p:nvPicPr>
        <p:blipFill rotWithShape="1">
          <a:blip r:embed="rId5">
            <a:alphaModFix/>
          </a:blip>
          <a:srcRect/>
          <a:stretch/>
        </p:blipFill>
        <p:spPr>
          <a:xfrm>
            <a:off x="9663626" y="1155339"/>
            <a:ext cx="724438" cy="724438"/>
          </a:xfrm>
          <a:prstGeom prst="rect">
            <a:avLst/>
          </a:prstGeom>
          <a:noFill/>
          <a:ln>
            <a:noFill/>
          </a:ln>
        </p:spPr>
      </p:pic>
      <p:pic>
        <p:nvPicPr>
          <p:cNvPr id="490" name="Google Shape;490;p68"/>
          <p:cNvPicPr preferRelativeResize="0"/>
          <p:nvPr/>
        </p:nvPicPr>
        <p:blipFill rotWithShape="1">
          <a:blip r:embed="rId6">
            <a:alphaModFix/>
          </a:blip>
          <a:srcRect/>
          <a:stretch/>
        </p:blipFill>
        <p:spPr>
          <a:xfrm>
            <a:off x="236307" y="3878009"/>
            <a:ext cx="980170" cy="980170"/>
          </a:xfrm>
          <a:prstGeom prst="rect">
            <a:avLst/>
          </a:prstGeom>
          <a:noFill/>
          <a:ln>
            <a:noFill/>
          </a:ln>
        </p:spPr>
      </p:pic>
      <p:pic>
        <p:nvPicPr>
          <p:cNvPr id="491" name="Google Shape;491;p68"/>
          <p:cNvPicPr preferRelativeResize="0"/>
          <p:nvPr/>
        </p:nvPicPr>
        <p:blipFill rotWithShape="1">
          <a:blip r:embed="rId7">
            <a:alphaModFix/>
          </a:blip>
          <a:srcRect/>
          <a:stretch/>
        </p:blipFill>
        <p:spPr>
          <a:xfrm>
            <a:off x="326545" y="5281687"/>
            <a:ext cx="791983" cy="791983"/>
          </a:xfrm>
          <a:prstGeom prst="rect">
            <a:avLst/>
          </a:prstGeom>
          <a:noFill/>
          <a:ln>
            <a:noFill/>
          </a:ln>
        </p:spPr>
      </p:pic>
      <p:pic>
        <p:nvPicPr>
          <p:cNvPr id="492" name="Google Shape;492;p68"/>
          <p:cNvPicPr preferRelativeResize="0"/>
          <p:nvPr/>
        </p:nvPicPr>
        <p:blipFill rotWithShape="1">
          <a:blip r:embed="rId8">
            <a:alphaModFix/>
          </a:blip>
          <a:srcRect/>
          <a:stretch/>
        </p:blipFill>
        <p:spPr>
          <a:xfrm>
            <a:off x="2446610" y="2552475"/>
            <a:ext cx="863341" cy="863341"/>
          </a:xfrm>
          <a:prstGeom prst="rect">
            <a:avLst/>
          </a:prstGeom>
          <a:noFill/>
          <a:ln>
            <a:noFill/>
          </a:ln>
        </p:spPr>
      </p:pic>
      <p:pic>
        <p:nvPicPr>
          <p:cNvPr id="493" name="Google Shape;493;p68"/>
          <p:cNvPicPr preferRelativeResize="0"/>
          <p:nvPr/>
        </p:nvPicPr>
        <p:blipFill rotWithShape="1">
          <a:blip r:embed="rId9">
            <a:alphaModFix/>
          </a:blip>
          <a:srcRect/>
          <a:stretch/>
        </p:blipFill>
        <p:spPr>
          <a:xfrm>
            <a:off x="2407745" y="1061425"/>
            <a:ext cx="863341" cy="863341"/>
          </a:xfrm>
          <a:prstGeom prst="rect">
            <a:avLst/>
          </a:prstGeom>
          <a:noFill/>
          <a:ln>
            <a:noFill/>
          </a:ln>
        </p:spPr>
      </p:pic>
      <p:pic>
        <p:nvPicPr>
          <p:cNvPr id="494" name="Google Shape;494;p68"/>
          <p:cNvPicPr preferRelativeResize="0"/>
          <p:nvPr/>
        </p:nvPicPr>
        <p:blipFill rotWithShape="1">
          <a:blip r:embed="rId10">
            <a:alphaModFix/>
          </a:blip>
          <a:srcRect/>
          <a:stretch/>
        </p:blipFill>
        <p:spPr>
          <a:xfrm>
            <a:off x="4511747" y="5279334"/>
            <a:ext cx="886007" cy="886007"/>
          </a:xfrm>
          <a:prstGeom prst="rect">
            <a:avLst/>
          </a:prstGeom>
          <a:noFill/>
          <a:ln>
            <a:noFill/>
          </a:ln>
        </p:spPr>
      </p:pic>
      <p:pic>
        <p:nvPicPr>
          <p:cNvPr id="495" name="Google Shape;495;p68"/>
          <p:cNvPicPr preferRelativeResize="0"/>
          <p:nvPr/>
        </p:nvPicPr>
        <p:blipFill rotWithShape="1">
          <a:blip r:embed="rId11">
            <a:alphaModFix/>
          </a:blip>
          <a:srcRect/>
          <a:stretch/>
        </p:blipFill>
        <p:spPr>
          <a:xfrm>
            <a:off x="9859878" y="5360305"/>
            <a:ext cx="683334" cy="899124"/>
          </a:xfrm>
          <a:prstGeom prst="rect">
            <a:avLst/>
          </a:prstGeom>
          <a:noFill/>
          <a:ln>
            <a:noFill/>
          </a:ln>
        </p:spPr>
      </p:pic>
      <p:pic>
        <p:nvPicPr>
          <p:cNvPr id="496" name="Google Shape;496;p68"/>
          <p:cNvPicPr preferRelativeResize="0"/>
          <p:nvPr/>
        </p:nvPicPr>
        <p:blipFill rotWithShape="1">
          <a:blip r:embed="rId12">
            <a:alphaModFix/>
          </a:blip>
          <a:srcRect/>
          <a:stretch/>
        </p:blipFill>
        <p:spPr>
          <a:xfrm>
            <a:off x="9706528" y="4021481"/>
            <a:ext cx="836698" cy="836698"/>
          </a:xfrm>
          <a:prstGeom prst="rect">
            <a:avLst/>
          </a:prstGeom>
          <a:noFill/>
          <a:ln>
            <a:noFill/>
          </a:ln>
        </p:spPr>
      </p:pic>
      <p:pic>
        <p:nvPicPr>
          <p:cNvPr id="497" name="Google Shape;497;p68"/>
          <p:cNvPicPr preferRelativeResize="0"/>
          <p:nvPr/>
        </p:nvPicPr>
        <p:blipFill rotWithShape="1">
          <a:blip r:embed="rId13">
            <a:alphaModFix/>
          </a:blip>
          <a:srcRect/>
          <a:stretch/>
        </p:blipFill>
        <p:spPr>
          <a:xfrm>
            <a:off x="2485472" y="3990260"/>
            <a:ext cx="785614" cy="785614"/>
          </a:xfrm>
          <a:prstGeom prst="rect">
            <a:avLst/>
          </a:prstGeom>
          <a:noFill/>
          <a:ln>
            <a:noFill/>
          </a:ln>
        </p:spPr>
      </p:pic>
      <p:pic>
        <p:nvPicPr>
          <p:cNvPr id="498" name="Google Shape;498;p68"/>
          <p:cNvPicPr preferRelativeResize="0"/>
          <p:nvPr/>
        </p:nvPicPr>
        <p:blipFill rotWithShape="1">
          <a:blip r:embed="rId14">
            <a:alphaModFix/>
          </a:blip>
          <a:srcRect/>
          <a:stretch/>
        </p:blipFill>
        <p:spPr>
          <a:xfrm>
            <a:off x="6513634" y="1087476"/>
            <a:ext cx="886009" cy="886009"/>
          </a:xfrm>
          <a:prstGeom prst="rect">
            <a:avLst/>
          </a:prstGeom>
          <a:noFill/>
          <a:ln>
            <a:noFill/>
          </a:ln>
        </p:spPr>
      </p:pic>
      <p:pic>
        <p:nvPicPr>
          <p:cNvPr id="499" name="Google Shape;499;p68"/>
          <p:cNvPicPr preferRelativeResize="0"/>
          <p:nvPr/>
        </p:nvPicPr>
        <p:blipFill rotWithShape="1">
          <a:blip r:embed="rId15">
            <a:alphaModFix/>
          </a:blip>
          <a:srcRect/>
          <a:stretch/>
        </p:blipFill>
        <p:spPr>
          <a:xfrm>
            <a:off x="6541925" y="2574296"/>
            <a:ext cx="886008" cy="886008"/>
          </a:xfrm>
          <a:prstGeom prst="rect">
            <a:avLst/>
          </a:prstGeom>
          <a:noFill/>
          <a:ln>
            <a:noFill/>
          </a:ln>
        </p:spPr>
      </p:pic>
      <p:pic>
        <p:nvPicPr>
          <p:cNvPr id="500" name="Google Shape;500;p68"/>
          <p:cNvPicPr preferRelativeResize="0"/>
          <p:nvPr/>
        </p:nvPicPr>
        <p:blipFill rotWithShape="1">
          <a:blip r:embed="rId16">
            <a:alphaModFix/>
          </a:blip>
          <a:srcRect/>
          <a:stretch/>
        </p:blipFill>
        <p:spPr>
          <a:xfrm>
            <a:off x="6519290" y="4021482"/>
            <a:ext cx="749131" cy="749131"/>
          </a:xfrm>
          <a:prstGeom prst="rect">
            <a:avLst/>
          </a:prstGeom>
          <a:noFill/>
          <a:ln>
            <a:noFill/>
          </a:ln>
        </p:spPr>
      </p:pic>
      <p:pic>
        <p:nvPicPr>
          <p:cNvPr id="501" name="Google Shape;501;p68"/>
          <p:cNvPicPr preferRelativeResize="0"/>
          <p:nvPr/>
        </p:nvPicPr>
        <p:blipFill rotWithShape="1">
          <a:blip r:embed="rId17">
            <a:alphaModFix/>
          </a:blip>
          <a:srcRect/>
          <a:stretch/>
        </p:blipFill>
        <p:spPr>
          <a:xfrm>
            <a:off x="4505090" y="961395"/>
            <a:ext cx="1063396" cy="1063396"/>
          </a:xfrm>
          <a:prstGeom prst="rect">
            <a:avLst/>
          </a:prstGeom>
          <a:noFill/>
          <a:ln>
            <a:noFill/>
          </a:ln>
        </p:spPr>
      </p:pic>
      <p:pic>
        <p:nvPicPr>
          <p:cNvPr id="502" name="Google Shape;502;p68"/>
          <p:cNvPicPr preferRelativeResize="0"/>
          <p:nvPr/>
        </p:nvPicPr>
        <p:blipFill rotWithShape="1">
          <a:blip r:embed="rId18">
            <a:alphaModFix/>
          </a:blip>
          <a:srcRect/>
          <a:stretch/>
        </p:blipFill>
        <p:spPr>
          <a:xfrm>
            <a:off x="4514943" y="2475862"/>
            <a:ext cx="886007" cy="886007"/>
          </a:xfrm>
          <a:prstGeom prst="rect">
            <a:avLst/>
          </a:prstGeom>
          <a:noFill/>
          <a:ln>
            <a:noFill/>
          </a:ln>
        </p:spPr>
      </p:pic>
      <p:pic>
        <p:nvPicPr>
          <p:cNvPr id="503" name="Google Shape;503;p68"/>
          <p:cNvPicPr preferRelativeResize="0"/>
          <p:nvPr/>
        </p:nvPicPr>
        <p:blipFill rotWithShape="1">
          <a:blip r:embed="rId19">
            <a:alphaModFix/>
          </a:blip>
          <a:srcRect/>
          <a:stretch/>
        </p:blipFill>
        <p:spPr>
          <a:xfrm>
            <a:off x="4542534" y="3972503"/>
            <a:ext cx="676884" cy="676884"/>
          </a:xfrm>
          <a:prstGeom prst="rect">
            <a:avLst/>
          </a:prstGeom>
          <a:noFill/>
          <a:ln>
            <a:noFill/>
          </a:ln>
        </p:spPr>
      </p:pic>
      <p:pic>
        <p:nvPicPr>
          <p:cNvPr id="504" name="Google Shape;504;p68"/>
          <p:cNvPicPr preferRelativeResize="0"/>
          <p:nvPr/>
        </p:nvPicPr>
        <p:blipFill rotWithShape="1">
          <a:blip r:embed="rId20">
            <a:alphaModFix/>
          </a:blip>
          <a:srcRect/>
          <a:stretch/>
        </p:blipFill>
        <p:spPr>
          <a:xfrm>
            <a:off x="6513633" y="5395960"/>
            <a:ext cx="857717" cy="857717"/>
          </a:xfrm>
          <a:prstGeom prst="rect">
            <a:avLst/>
          </a:prstGeom>
          <a:noFill/>
          <a:ln>
            <a:noFill/>
          </a:ln>
        </p:spPr>
      </p:pic>
      <p:sp>
        <p:nvSpPr>
          <p:cNvPr id="505" name="Google Shape;505;p68"/>
          <p:cNvSpPr txBox="1"/>
          <p:nvPr/>
        </p:nvSpPr>
        <p:spPr>
          <a:xfrm>
            <a:off x="1478808" y="1196958"/>
            <a:ext cx="67486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Disks</a:t>
            </a:r>
            <a:endParaRPr/>
          </a:p>
        </p:txBody>
      </p:sp>
      <p:sp>
        <p:nvSpPr>
          <p:cNvPr id="506" name="Google Shape;506;p68"/>
          <p:cNvSpPr txBox="1"/>
          <p:nvPr/>
        </p:nvSpPr>
        <p:spPr>
          <a:xfrm>
            <a:off x="1368843" y="2720668"/>
            <a:ext cx="73449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MySQL</a:t>
            </a:r>
            <a:endParaRPr/>
          </a:p>
        </p:txBody>
      </p:sp>
      <p:sp>
        <p:nvSpPr>
          <p:cNvPr id="507" name="Google Shape;507;p68"/>
          <p:cNvSpPr txBox="1"/>
          <p:nvPr/>
        </p:nvSpPr>
        <p:spPr>
          <a:xfrm>
            <a:off x="1356033" y="4060803"/>
            <a:ext cx="63158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Files</a:t>
            </a:r>
            <a:endParaRPr/>
          </a:p>
        </p:txBody>
      </p:sp>
      <p:sp>
        <p:nvSpPr>
          <p:cNvPr id="508" name="Google Shape;508;p68"/>
          <p:cNvSpPr txBox="1"/>
          <p:nvPr/>
        </p:nvSpPr>
        <p:spPr>
          <a:xfrm>
            <a:off x="1216477" y="5372172"/>
            <a:ext cx="82246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Storage</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Account</a:t>
            </a:r>
            <a:endParaRPr/>
          </a:p>
        </p:txBody>
      </p:sp>
      <p:cxnSp>
        <p:nvCxnSpPr>
          <p:cNvPr id="509" name="Google Shape;509;p68"/>
          <p:cNvCxnSpPr/>
          <p:nvPr/>
        </p:nvCxnSpPr>
        <p:spPr>
          <a:xfrm>
            <a:off x="2294136" y="771896"/>
            <a:ext cx="0" cy="5462650"/>
          </a:xfrm>
          <a:prstGeom prst="straightConnector1">
            <a:avLst/>
          </a:prstGeom>
          <a:noFill/>
          <a:ln w="38100" cap="flat" cmpd="sng">
            <a:solidFill>
              <a:srgbClr val="0070C0"/>
            </a:solidFill>
            <a:prstDash val="solid"/>
            <a:miter lim="800000"/>
            <a:headEnd type="none" w="sm" len="sm"/>
            <a:tailEnd type="none" w="sm" len="sm"/>
          </a:ln>
        </p:spPr>
      </p:cxnSp>
      <p:pic>
        <p:nvPicPr>
          <p:cNvPr id="510" name="Google Shape;510;p68"/>
          <p:cNvPicPr preferRelativeResize="0"/>
          <p:nvPr/>
        </p:nvPicPr>
        <p:blipFill rotWithShape="1">
          <a:blip r:embed="rId21">
            <a:alphaModFix/>
          </a:blip>
          <a:srcRect/>
          <a:stretch/>
        </p:blipFill>
        <p:spPr>
          <a:xfrm>
            <a:off x="2454201" y="5372172"/>
            <a:ext cx="654723" cy="654723"/>
          </a:xfrm>
          <a:prstGeom prst="rect">
            <a:avLst/>
          </a:prstGeom>
          <a:noFill/>
          <a:ln>
            <a:noFill/>
          </a:ln>
        </p:spPr>
      </p:pic>
      <p:pic>
        <p:nvPicPr>
          <p:cNvPr id="511" name="Google Shape;511;p68"/>
          <p:cNvPicPr preferRelativeResize="0"/>
          <p:nvPr/>
        </p:nvPicPr>
        <p:blipFill rotWithShape="1">
          <a:blip r:embed="rId22">
            <a:alphaModFix/>
          </a:blip>
          <a:srcRect/>
          <a:stretch/>
        </p:blipFill>
        <p:spPr>
          <a:xfrm>
            <a:off x="9720038" y="2604809"/>
            <a:ext cx="668025" cy="668025"/>
          </a:xfrm>
          <a:prstGeom prst="rect">
            <a:avLst/>
          </a:prstGeom>
          <a:noFill/>
          <a:ln>
            <a:noFill/>
          </a:ln>
        </p:spPr>
      </p:pic>
      <p:sp>
        <p:nvSpPr>
          <p:cNvPr id="512" name="Google Shape;512;p68"/>
          <p:cNvSpPr txBox="1"/>
          <p:nvPr/>
        </p:nvSpPr>
        <p:spPr>
          <a:xfrm>
            <a:off x="3370316" y="1143797"/>
            <a:ext cx="84830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p:txBody>
      </p:sp>
      <p:sp>
        <p:nvSpPr>
          <p:cNvPr id="513" name="Google Shape;513;p68"/>
          <p:cNvSpPr txBox="1"/>
          <p:nvPr/>
        </p:nvSpPr>
        <p:spPr>
          <a:xfrm>
            <a:off x="3326536" y="2500196"/>
            <a:ext cx="88498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Standard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Balancer</a:t>
            </a:r>
            <a:endParaRPr/>
          </a:p>
        </p:txBody>
      </p:sp>
      <p:sp>
        <p:nvSpPr>
          <p:cNvPr id="514" name="Google Shape;514;p68"/>
          <p:cNvSpPr txBox="1"/>
          <p:nvPr/>
        </p:nvSpPr>
        <p:spPr>
          <a:xfrm>
            <a:off x="3366791" y="4060803"/>
            <a:ext cx="85991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Virtual</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Network</a:t>
            </a:r>
            <a:endParaRPr/>
          </a:p>
        </p:txBody>
      </p:sp>
      <p:sp>
        <p:nvSpPr>
          <p:cNvPr id="515" name="Google Shape;515;p68"/>
          <p:cNvSpPr txBox="1"/>
          <p:nvPr/>
        </p:nvSpPr>
        <p:spPr>
          <a:xfrm>
            <a:off x="3265135" y="5512085"/>
            <a:ext cx="810415"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Subnets</a:t>
            </a:r>
            <a:endParaRPr/>
          </a:p>
        </p:txBody>
      </p:sp>
      <p:cxnSp>
        <p:nvCxnSpPr>
          <p:cNvPr id="516" name="Google Shape;516;p68"/>
          <p:cNvCxnSpPr/>
          <p:nvPr/>
        </p:nvCxnSpPr>
        <p:spPr>
          <a:xfrm>
            <a:off x="6364648" y="862878"/>
            <a:ext cx="0" cy="5462650"/>
          </a:xfrm>
          <a:prstGeom prst="straightConnector1">
            <a:avLst/>
          </a:prstGeom>
          <a:noFill/>
          <a:ln w="38100" cap="flat" cmpd="sng">
            <a:solidFill>
              <a:srgbClr val="0070C0"/>
            </a:solidFill>
            <a:prstDash val="solid"/>
            <a:miter lim="800000"/>
            <a:headEnd type="none" w="sm" len="sm"/>
            <a:tailEnd type="none" w="sm" len="sm"/>
          </a:ln>
        </p:spPr>
      </p:cxnSp>
      <p:sp>
        <p:nvSpPr>
          <p:cNvPr id="517" name="Google Shape;517;p68"/>
          <p:cNvSpPr txBox="1"/>
          <p:nvPr/>
        </p:nvSpPr>
        <p:spPr>
          <a:xfrm>
            <a:off x="5540985" y="1172493"/>
            <a:ext cx="67486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AD</a:t>
            </a:r>
            <a:endParaRPr/>
          </a:p>
        </p:txBody>
      </p:sp>
      <p:sp>
        <p:nvSpPr>
          <p:cNvPr id="518" name="Google Shape;518;p68"/>
          <p:cNvSpPr txBox="1"/>
          <p:nvPr/>
        </p:nvSpPr>
        <p:spPr>
          <a:xfrm>
            <a:off x="5441093" y="2586984"/>
            <a:ext cx="74809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Groups</a:t>
            </a:r>
            <a:endParaRPr/>
          </a:p>
        </p:txBody>
      </p:sp>
      <p:sp>
        <p:nvSpPr>
          <p:cNvPr id="519" name="Google Shape;519;p68"/>
          <p:cNvSpPr txBox="1"/>
          <p:nvPr/>
        </p:nvSpPr>
        <p:spPr>
          <a:xfrm>
            <a:off x="5482781" y="4021482"/>
            <a:ext cx="61901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Users</a:t>
            </a:r>
            <a:endParaRPr/>
          </a:p>
        </p:txBody>
      </p:sp>
      <p:sp>
        <p:nvSpPr>
          <p:cNvPr id="520" name="Google Shape;520;p68"/>
          <p:cNvSpPr txBox="1"/>
          <p:nvPr/>
        </p:nvSpPr>
        <p:spPr>
          <a:xfrm>
            <a:off x="5469668" y="5295515"/>
            <a:ext cx="645241"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DNS</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Zones</a:t>
            </a:r>
            <a:endParaRPr/>
          </a:p>
        </p:txBody>
      </p:sp>
      <p:cxnSp>
        <p:nvCxnSpPr>
          <p:cNvPr id="521" name="Google Shape;521;p68"/>
          <p:cNvCxnSpPr/>
          <p:nvPr/>
        </p:nvCxnSpPr>
        <p:spPr>
          <a:xfrm>
            <a:off x="4335948" y="810529"/>
            <a:ext cx="0" cy="5462650"/>
          </a:xfrm>
          <a:prstGeom prst="straightConnector1">
            <a:avLst/>
          </a:prstGeom>
          <a:noFill/>
          <a:ln w="38100" cap="flat" cmpd="sng">
            <a:solidFill>
              <a:srgbClr val="0070C0"/>
            </a:solidFill>
            <a:prstDash val="solid"/>
            <a:miter lim="800000"/>
            <a:headEnd type="none" w="sm" len="sm"/>
            <a:tailEnd type="none" w="sm" len="sm"/>
          </a:ln>
        </p:spPr>
      </p:cxnSp>
      <p:sp>
        <p:nvSpPr>
          <p:cNvPr id="522" name="Google Shape;522;p68"/>
          <p:cNvSpPr txBox="1"/>
          <p:nvPr/>
        </p:nvSpPr>
        <p:spPr>
          <a:xfrm>
            <a:off x="7539168" y="1087475"/>
            <a:ext cx="949940"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Container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Registry</a:t>
            </a:r>
            <a:endParaRPr/>
          </a:p>
        </p:txBody>
      </p:sp>
      <p:sp>
        <p:nvSpPr>
          <p:cNvPr id="523" name="Google Shape;523;p68"/>
          <p:cNvSpPr txBox="1"/>
          <p:nvPr/>
        </p:nvSpPr>
        <p:spPr>
          <a:xfrm>
            <a:off x="7658698" y="2641260"/>
            <a:ext cx="78707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DevOps</a:t>
            </a:r>
            <a:endParaRPr/>
          </a:p>
        </p:txBody>
      </p:sp>
      <p:sp>
        <p:nvSpPr>
          <p:cNvPr id="524" name="Google Shape;524;p68"/>
          <p:cNvSpPr txBox="1"/>
          <p:nvPr/>
        </p:nvSpPr>
        <p:spPr>
          <a:xfrm>
            <a:off x="7336322" y="3966467"/>
            <a:ext cx="1399550"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Build &amp; Release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Pipelines</a:t>
            </a:r>
            <a:endParaRPr/>
          </a:p>
        </p:txBody>
      </p:sp>
      <p:sp>
        <p:nvSpPr>
          <p:cNvPr id="525" name="Google Shape;525;p68"/>
          <p:cNvSpPr txBox="1"/>
          <p:nvPr/>
        </p:nvSpPr>
        <p:spPr>
          <a:xfrm>
            <a:off x="7483016" y="5368630"/>
            <a:ext cx="1722844"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Container Instances</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Virtual Nodes</a:t>
            </a:r>
            <a:endParaRPr/>
          </a:p>
        </p:txBody>
      </p:sp>
      <p:cxnSp>
        <p:nvCxnSpPr>
          <p:cNvPr id="526" name="Google Shape;526;p68"/>
          <p:cNvCxnSpPr/>
          <p:nvPr/>
        </p:nvCxnSpPr>
        <p:spPr>
          <a:xfrm>
            <a:off x="9480272" y="919798"/>
            <a:ext cx="0" cy="5462650"/>
          </a:xfrm>
          <a:prstGeom prst="straightConnector1">
            <a:avLst/>
          </a:prstGeom>
          <a:noFill/>
          <a:ln w="38100" cap="flat" cmpd="sng">
            <a:solidFill>
              <a:srgbClr val="0070C0"/>
            </a:solidFill>
            <a:prstDash val="solid"/>
            <a:miter lim="800000"/>
            <a:headEnd type="none" w="sm" len="sm"/>
            <a:tailEnd type="none" w="sm" len="sm"/>
          </a:ln>
        </p:spPr>
      </p:cxnSp>
      <p:sp>
        <p:nvSpPr>
          <p:cNvPr id="527" name="Google Shape;527;p68"/>
          <p:cNvSpPr txBox="1"/>
          <p:nvPr/>
        </p:nvSpPr>
        <p:spPr>
          <a:xfrm>
            <a:off x="10619280" y="1074833"/>
            <a:ext cx="1076257"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Kubernetes</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Service</a:t>
            </a:r>
            <a:endParaRPr/>
          </a:p>
        </p:txBody>
      </p:sp>
      <p:sp>
        <p:nvSpPr>
          <p:cNvPr id="528" name="Google Shape;528;p68"/>
          <p:cNvSpPr txBox="1"/>
          <p:nvPr/>
        </p:nvSpPr>
        <p:spPr>
          <a:xfrm>
            <a:off x="10473448" y="2470718"/>
            <a:ext cx="1543179"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Linux &amp; Windows</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Nodepools</a:t>
            </a:r>
            <a:endParaRPr/>
          </a:p>
        </p:txBody>
      </p:sp>
      <p:sp>
        <p:nvSpPr>
          <p:cNvPr id="529" name="Google Shape;529;p68"/>
          <p:cNvSpPr txBox="1"/>
          <p:nvPr/>
        </p:nvSpPr>
        <p:spPr>
          <a:xfrm>
            <a:off x="10900682" y="3934848"/>
            <a:ext cx="908198"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VM</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ScaleSets</a:t>
            </a:r>
            <a:endParaRPr sz="1500">
              <a:solidFill>
                <a:schemeClr val="dk1"/>
              </a:solidFill>
              <a:latin typeface="Calibri"/>
              <a:ea typeface="Calibri"/>
              <a:cs typeface="Calibri"/>
              <a:sym typeface="Calibri"/>
            </a:endParaRPr>
          </a:p>
        </p:txBody>
      </p:sp>
      <p:sp>
        <p:nvSpPr>
          <p:cNvPr id="530" name="Google Shape;530;p68"/>
          <p:cNvSpPr txBox="1"/>
          <p:nvPr/>
        </p:nvSpPr>
        <p:spPr>
          <a:xfrm>
            <a:off x="10953446" y="5207137"/>
            <a:ext cx="91884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Managed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Service</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Identity</a:t>
            </a:r>
            <a:endParaRPr/>
          </a:p>
        </p:txBody>
      </p:sp>
      <p:sp>
        <p:nvSpPr>
          <p:cNvPr id="531" name="Google Shape;531;p68"/>
          <p:cNvSpPr txBox="1">
            <a:spLocks noGrp="1"/>
          </p:cNvSpPr>
          <p:nvPr>
            <p:ph type="title"/>
          </p:nvPr>
        </p:nvSpPr>
        <p:spPr>
          <a:xfrm>
            <a:off x="916132" y="-85695"/>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b="1"/>
              <a:t>Azure Services Integrated with AKS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6EE8EA-0EC7-7ED3-905D-85E0FF66260D}"/>
              </a:ext>
            </a:extLst>
          </p:cNvPr>
          <p:cNvSpPr>
            <a:spLocks noGrp="1"/>
          </p:cNvSpPr>
          <p:nvPr>
            <p:ph type="title"/>
          </p:nvPr>
        </p:nvSpPr>
        <p:spPr>
          <a:xfrm>
            <a:off x="3024351" y="2438291"/>
            <a:ext cx="5594131" cy="990709"/>
          </a:xfrm>
        </p:spPr>
        <p:txBody>
          <a:bodyPr/>
          <a:lstStyle/>
          <a:p>
            <a:r>
              <a:rPr lang="en-US" dirty="0"/>
              <a:t>Development Example</a:t>
            </a:r>
            <a:endParaRPr lang="en-IN" dirty="0"/>
          </a:p>
        </p:txBody>
      </p:sp>
    </p:spTree>
    <p:extLst>
      <p:ext uri="{BB962C8B-B14F-4D97-AF65-F5344CB8AC3E}">
        <p14:creationId xmlns:p14="http://schemas.microsoft.com/office/powerpoint/2010/main" val="1483185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4"/>
          <p:cNvSpPr txBox="1">
            <a:spLocks noGrp="1"/>
          </p:cNvSpPr>
          <p:nvPr>
            <p:ph type="body" idx="1"/>
          </p:nvPr>
        </p:nvSpPr>
        <p:spPr>
          <a:xfrm>
            <a:off x="718148" y="479904"/>
            <a:ext cx="9461740" cy="18492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None/>
            </a:pPr>
            <a:r>
              <a:rPr lang="en-US" sz="4000" b="1"/>
              <a:t>Reference Architecture (Example) </a:t>
            </a:r>
            <a:endParaRPr/>
          </a:p>
        </p:txBody>
      </p:sp>
      <p:sp>
        <p:nvSpPr>
          <p:cNvPr id="570" name="Google Shape;570;p74"/>
          <p:cNvSpPr txBox="1"/>
          <p:nvPr/>
        </p:nvSpPr>
        <p:spPr>
          <a:xfrm>
            <a:off x="718147" y="1579772"/>
            <a:ext cx="10987897" cy="4734764"/>
          </a:xfrm>
          <a:prstGeom prst="rect">
            <a:avLst/>
          </a:prstGeom>
          <a:noFill/>
          <a:ln>
            <a:noFill/>
          </a:ln>
        </p:spPr>
        <p:txBody>
          <a:bodyPr spcFirstLastPara="1" wrap="square" lIns="91425" tIns="45700" rIns="91425" bIns="45700" anchor="t" anchorCtr="0">
            <a:normAutofit/>
          </a:bodyPr>
          <a:lstStyle/>
          <a:p>
            <a:pPr marL="742950" marR="0" lvl="0" indent="-742950" algn="l" rtl="0">
              <a:lnSpc>
                <a:spcPct val="90000"/>
              </a:lnSpc>
              <a:spcBef>
                <a:spcPts val="0"/>
              </a:spcBef>
              <a:spcAft>
                <a:spcPts val="0"/>
              </a:spcAft>
              <a:buClr>
                <a:schemeClr val="dk1"/>
              </a:buClr>
              <a:buSzPts val="2400"/>
              <a:buFont typeface="Arial"/>
              <a:buAutoNum type="arabicPeriod"/>
            </a:pPr>
            <a:r>
              <a:rPr lang="en-US" sz="2400" b="1">
                <a:solidFill>
                  <a:schemeClr val="dk1"/>
                </a:solidFill>
                <a:latin typeface="Calibri"/>
                <a:ea typeface="Calibri"/>
                <a:cs typeface="Calibri"/>
                <a:sym typeface="Calibri"/>
              </a:rPr>
              <a:t>Billing Service (Azure function, Azure Table storage)</a:t>
            </a:r>
            <a:endParaRPr/>
          </a:p>
          <a:p>
            <a:pPr marL="742950" marR="0" lvl="0" indent="-742950" algn="l" rtl="0">
              <a:lnSpc>
                <a:spcPct val="90000"/>
              </a:lnSpc>
              <a:spcBef>
                <a:spcPts val="1000"/>
              </a:spcBef>
              <a:spcAft>
                <a:spcPts val="0"/>
              </a:spcAft>
              <a:buClr>
                <a:schemeClr val="dk1"/>
              </a:buClr>
              <a:buSzPts val="2400"/>
              <a:buFont typeface="Arial"/>
              <a:buAutoNum type="arabicPeriod"/>
            </a:pPr>
            <a:r>
              <a:rPr lang="en-US" sz="2400" b="1">
                <a:solidFill>
                  <a:schemeClr val="dk1"/>
                </a:solidFill>
                <a:latin typeface="Calibri"/>
                <a:ea typeface="Calibri"/>
                <a:cs typeface="Calibri"/>
                <a:sym typeface="Calibri"/>
              </a:rPr>
              <a:t>Azure API Management (Security, logging, Monitoring, API Communication)</a:t>
            </a:r>
            <a:endParaRPr/>
          </a:p>
          <a:p>
            <a:pPr marL="742950" marR="0" lvl="0" indent="-742950" algn="l" rtl="0">
              <a:lnSpc>
                <a:spcPct val="90000"/>
              </a:lnSpc>
              <a:spcBef>
                <a:spcPts val="1000"/>
              </a:spcBef>
              <a:spcAft>
                <a:spcPts val="0"/>
              </a:spcAft>
              <a:buClr>
                <a:schemeClr val="dk1"/>
              </a:buClr>
              <a:buSzPts val="2400"/>
              <a:buFont typeface="Arial"/>
              <a:buAutoNum type="arabicPeriod"/>
            </a:pPr>
            <a:r>
              <a:rPr lang="en-US" sz="2400" b="1">
                <a:solidFill>
                  <a:schemeClr val="dk1"/>
                </a:solidFill>
                <a:latin typeface="Calibri"/>
                <a:ea typeface="Calibri"/>
                <a:cs typeface="Calibri"/>
                <a:sym typeface="Calibri"/>
              </a:rPr>
              <a:t>Migrate Monolith web app and SQL Server on Azure (High available and scalable architecture)</a:t>
            </a:r>
            <a:endParaRPr/>
          </a:p>
          <a:p>
            <a:pPr marL="742950" marR="0" lvl="0" indent="-742950" algn="l" rtl="0">
              <a:lnSpc>
                <a:spcPct val="90000"/>
              </a:lnSpc>
              <a:spcBef>
                <a:spcPts val="1000"/>
              </a:spcBef>
              <a:spcAft>
                <a:spcPts val="0"/>
              </a:spcAft>
              <a:buClr>
                <a:schemeClr val="dk1"/>
              </a:buClr>
              <a:buSzPts val="2400"/>
              <a:buFont typeface="Arial"/>
              <a:buAutoNum type="arabicPeriod"/>
            </a:pPr>
            <a:r>
              <a:rPr lang="en-US" sz="2400" b="1">
                <a:solidFill>
                  <a:schemeClr val="dk1"/>
                </a:solidFill>
                <a:latin typeface="Calibri"/>
                <a:ea typeface="Calibri"/>
                <a:cs typeface="Calibri"/>
                <a:sym typeface="Calibri"/>
              </a:rPr>
              <a:t>High available Scalable and performance using Load balancer, web app, Redis, NOSQL, CDN, Search etc.</a:t>
            </a:r>
            <a:endParaRPr/>
          </a:p>
          <a:p>
            <a:pPr marL="742950" marR="0" lvl="0" indent="-590550" algn="l"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742950" marR="0" lvl="0" indent="-590550" algn="l"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742950" marR="0" lvl="0" indent="-590550" algn="l"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742950" marR="0" lvl="0" indent="-590550" algn="l"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742950" marR="0" lvl="0" indent="-590550" algn="l"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1" name="Google Shape;551;p71" descr="A diagram of a software flow&#10;&#10;Description automatically generated"/>
          <p:cNvPicPr preferRelativeResize="0">
            <a:picLocks noGrp="1"/>
          </p:cNvPicPr>
          <p:nvPr>
            <p:ph type="body" idx="1"/>
          </p:nvPr>
        </p:nvPicPr>
        <p:blipFill rotWithShape="1">
          <a:blip r:embed="rId3">
            <a:alphaModFix/>
          </a:blip>
          <a:srcRect t="19"/>
          <a:stretch/>
        </p:blipFill>
        <p:spPr>
          <a:xfrm>
            <a:off x="3594537" y="256281"/>
            <a:ext cx="8330501" cy="4464334"/>
          </a:xfrm>
          <a:prstGeom prst="rect">
            <a:avLst/>
          </a:prstGeom>
          <a:noFill/>
          <a:ln>
            <a:noFill/>
          </a:ln>
        </p:spPr>
      </p:pic>
      <p:pic>
        <p:nvPicPr>
          <p:cNvPr id="552" name="Google Shape;552;p71"/>
          <p:cNvPicPr preferRelativeResize="0"/>
          <p:nvPr/>
        </p:nvPicPr>
        <p:blipFill rotWithShape="1">
          <a:blip r:embed="rId4">
            <a:alphaModFix/>
          </a:blip>
          <a:srcRect/>
          <a:stretch/>
        </p:blipFill>
        <p:spPr>
          <a:xfrm>
            <a:off x="6919" y="4018527"/>
            <a:ext cx="6753950" cy="2667942"/>
          </a:xfrm>
          <a:prstGeom prst="rect">
            <a:avLst/>
          </a:prstGeom>
          <a:noFill/>
          <a:ln>
            <a:noFill/>
          </a:ln>
        </p:spPr>
      </p:pic>
      <p:pic>
        <p:nvPicPr>
          <p:cNvPr id="3" name="Picture 2">
            <a:extLst>
              <a:ext uri="{FF2B5EF4-FFF2-40B4-BE49-F238E27FC236}">
                <a16:creationId xmlns:a16="http://schemas.microsoft.com/office/drawing/2014/main" id="{D623B4C3-4BDD-29A5-D8F7-CBD3AB561DDA}"/>
              </a:ext>
            </a:extLst>
          </p:cNvPr>
          <p:cNvPicPr>
            <a:picLocks noChangeAspect="1"/>
          </p:cNvPicPr>
          <p:nvPr/>
        </p:nvPicPr>
        <p:blipFill>
          <a:blip r:embed="rId5"/>
          <a:stretch>
            <a:fillRect/>
          </a:stretch>
        </p:blipFill>
        <p:spPr>
          <a:xfrm>
            <a:off x="154770" y="994137"/>
            <a:ext cx="2851187" cy="2434863"/>
          </a:xfrm>
          <a:prstGeom prst="rect">
            <a:avLst/>
          </a:prstGeom>
        </p:spPr>
      </p:pic>
      <p:sp>
        <p:nvSpPr>
          <p:cNvPr id="4" name="Rectangle 3">
            <a:extLst>
              <a:ext uri="{FF2B5EF4-FFF2-40B4-BE49-F238E27FC236}">
                <a16:creationId xmlns:a16="http://schemas.microsoft.com/office/drawing/2014/main" id="{8FB08DDC-D12E-EDE9-45D6-56A39E26B1C7}"/>
              </a:ext>
            </a:extLst>
          </p:cNvPr>
          <p:cNvSpPr/>
          <p:nvPr/>
        </p:nvSpPr>
        <p:spPr>
          <a:xfrm>
            <a:off x="472966" y="441433"/>
            <a:ext cx="2102068" cy="5527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Services(Get, Post, Put, Patch, Delete)</a:t>
            </a:r>
            <a:endParaRPr lang="en-IN" dirty="0"/>
          </a:p>
        </p:txBody>
      </p:sp>
    </p:spTree>
    <p:extLst>
      <p:ext uri="{BB962C8B-B14F-4D97-AF65-F5344CB8AC3E}">
        <p14:creationId xmlns:p14="http://schemas.microsoft.com/office/powerpoint/2010/main" val="355980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55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5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4"/>
        <p:cNvGrpSpPr/>
        <p:nvPr/>
      </p:nvGrpSpPr>
      <p:grpSpPr>
        <a:xfrm>
          <a:off x="0" y="0"/>
          <a:ext cx="0" cy="0"/>
          <a:chOff x="0" y="0"/>
          <a:chExt cx="0" cy="0"/>
        </a:xfrm>
      </p:grpSpPr>
      <p:pic>
        <p:nvPicPr>
          <p:cNvPr id="585" name="Google Shape;585;p77" descr="Diagram showing key components of Azure API Management."/>
          <p:cNvPicPr preferRelativeResize="0">
            <a:picLocks noGrp="1"/>
          </p:cNvPicPr>
          <p:nvPr>
            <p:ph type="body" idx="1"/>
          </p:nvPr>
        </p:nvPicPr>
        <p:blipFill rotWithShape="1">
          <a:blip r:embed="rId3">
            <a:alphaModFix/>
          </a:blip>
          <a:srcRect/>
          <a:stretch/>
        </p:blipFill>
        <p:spPr>
          <a:xfrm>
            <a:off x="643467" y="648207"/>
            <a:ext cx="10905066" cy="556158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591" name="Google Shape;59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92" name="Google Shape;592;p78" descr="GitHub - mehmetozkaya/AspnetMicroservices: AspnetMicroservices"/>
          <p:cNvPicPr preferRelativeResize="0"/>
          <p:nvPr/>
        </p:nvPicPr>
        <p:blipFill rotWithShape="1">
          <a:blip r:embed="rId3">
            <a:alphaModFix/>
          </a:blip>
          <a:srcRect/>
          <a:stretch/>
        </p:blipFill>
        <p:spPr>
          <a:xfrm>
            <a:off x="168165" y="595313"/>
            <a:ext cx="11855669" cy="5581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1"/>
          <p:cNvSpPr txBox="1">
            <a:spLocks noGrp="1"/>
          </p:cNvSpPr>
          <p:nvPr>
            <p:ph type="title"/>
          </p:nvPr>
        </p:nvSpPr>
        <p:spPr>
          <a:xfrm>
            <a:off x="3850257" y="2521730"/>
            <a:ext cx="469852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b="1"/>
              <a:t>Azure DevOps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Kalyan Reddy Daida</a:t>
            </a:r>
            <a:endParaRPr/>
          </a:p>
        </p:txBody>
      </p:sp>
      <p:sp>
        <p:nvSpPr>
          <p:cNvPr id="620" name="Google Shape;620;p82"/>
          <p:cNvSpPr/>
          <p:nvPr/>
        </p:nvSpPr>
        <p:spPr>
          <a:xfrm>
            <a:off x="3243358" y="1382483"/>
            <a:ext cx="3505200" cy="2481943"/>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21" name="Google Shape;621;p82"/>
          <p:cNvSpPr/>
          <p:nvPr/>
        </p:nvSpPr>
        <p:spPr>
          <a:xfrm>
            <a:off x="3428415" y="2244078"/>
            <a:ext cx="1175658" cy="1071929"/>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22" name="Google Shape;622;p82"/>
          <p:cNvSpPr/>
          <p:nvPr/>
        </p:nvSpPr>
        <p:spPr>
          <a:xfrm>
            <a:off x="5329787" y="2244077"/>
            <a:ext cx="1175658" cy="1150282"/>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23" name="Google Shape;623;p82"/>
          <p:cNvSpPr txBox="1"/>
          <p:nvPr/>
        </p:nvSpPr>
        <p:spPr>
          <a:xfrm>
            <a:off x="4194284" y="3454421"/>
            <a:ext cx="113325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Docker Host</a:t>
            </a:r>
            <a:endParaRPr/>
          </a:p>
        </p:txBody>
      </p:sp>
      <p:sp>
        <p:nvSpPr>
          <p:cNvPr id="624" name="Google Shape;624;p82"/>
          <p:cNvSpPr txBox="1"/>
          <p:nvPr/>
        </p:nvSpPr>
        <p:spPr>
          <a:xfrm>
            <a:off x="3568520" y="3035287"/>
            <a:ext cx="7377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Images</a:t>
            </a:r>
            <a:endParaRPr/>
          </a:p>
        </p:txBody>
      </p:sp>
      <p:sp>
        <p:nvSpPr>
          <p:cNvPr id="625" name="Google Shape;625;p82"/>
          <p:cNvSpPr txBox="1"/>
          <p:nvPr/>
        </p:nvSpPr>
        <p:spPr>
          <a:xfrm>
            <a:off x="5297185" y="3074037"/>
            <a:ext cx="102201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Containers</a:t>
            </a:r>
            <a:endParaRPr/>
          </a:p>
        </p:txBody>
      </p:sp>
      <p:sp>
        <p:nvSpPr>
          <p:cNvPr id="626" name="Google Shape;626;p82"/>
          <p:cNvSpPr/>
          <p:nvPr/>
        </p:nvSpPr>
        <p:spPr>
          <a:xfrm>
            <a:off x="3504615" y="2562028"/>
            <a:ext cx="1012372" cy="391886"/>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nginxdemos/hello</a:t>
            </a:r>
            <a:endParaRPr sz="1333">
              <a:solidFill>
                <a:schemeClr val="lt1"/>
              </a:solidFill>
              <a:latin typeface="Calibri"/>
              <a:ea typeface="Calibri"/>
              <a:cs typeface="Calibri"/>
              <a:sym typeface="Calibri"/>
            </a:endParaRPr>
          </a:p>
        </p:txBody>
      </p:sp>
      <p:sp>
        <p:nvSpPr>
          <p:cNvPr id="627" name="Google Shape;627;p82"/>
          <p:cNvSpPr/>
          <p:nvPr/>
        </p:nvSpPr>
        <p:spPr>
          <a:xfrm>
            <a:off x="5425647" y="2574883"/>
            <a:ext cx="1012372" cy="391886"/>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50">
                <a:solidFill>
                  <a:schemeClr val="lt1"/>
                </a:solidFill>
                <a:latin typeface="Calibri"/>
                <a:ea typeface="Calibri"/>
                <a:cs typeface="Calibri"/>
                <a:sym typeface="Calibri"/>
              </a:rPr>
              <a:t>Container-11</a:t>
            </a:r>
            <a:endParaRPr/>
          </a:p>
        </p:txBody>
      </p:sp>
      <p:sp>
        <p:nvSpPr>
          <p:cNvPr id="628" name="Google Shape;628;p82"/>
          <p:cNvSpPr txBox="1">
            <a:spLocks noGrp="1"/>
          </p:cNvSpPr>
          <p:nvPr>
            <p:ph type="title"/>
          </p:nvPr>
        </p:nvSpPr>
        <p:spPr>
          <a:xfrm>
            <a:off x="838200" y="-99235"/>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Docker - Fundamentals</a:t>
            </a:r>
            <a:endParaRPr/>
          </a:p>
        </p:txBody>
      </p:sp>
      <p:sp>
        <p:nvSpPr>
          <p:cNvPr id="629" name="Google Shape;629;p82"/>
          <p:cNvSpPr/>
          <p:nvPr/>
        </p:nvSpPr>
        <p:spPr>
          <a:xfrm>
            <a:off x="3504615" y="1643862"/>
            <a:ext cx="3047823" cy="42586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 Daemon</a:t>
            </a:r>
            <a:endParaRPr/>
          </a:p>
        </p:txBody>
      </p:sp>
      <p:sp>
        <p:nvSpPr>
          <p:cNvPr id="630" name="Google Shape;630;p82"/>
          <p:cNvSpPr/>
          <p:nvPr/>
        </p:nvSpPr>
        <p:spPr>
          <a:xfrm>
            <a:off x="369834" y="1382483"/>
            <a:ext cx="1792493" cy="137548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31" name="Google Shape;631;p82"/>
          <p:cNvSpPr/>
          <p:nvPr/>
        </p:nvSpPr>
        <p:spPr>
          <a:xfrm>
            <a:off x="674617" y="1558629"/>
            <a:ext cx="1012372" cy="391886"/>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nginxdemos/hello</a:t>
            </a:r>
            <a:endParaRPr sz="1333">
              <a:solidFill>
                <a:schemeClr val="lt1"/>
              </a:solidFill>
              <a:latin typeface="Calibri"/>
              <a:ea typeface="Calibri"/>
              <a:cs typeface="Calibri"/>
              <a:sym typeface="Calibri"/>
            </a:endParaRPr>
          </a:p>
        </p:txBody>
      </p:sp>
      <p:sp>
        <p:nvSpPr>
          <p:cNvPr id="632" name="Google Shape;632;p82"/>
          <p:cNvSpPr txBox="1"/>
          <p:nvPr/>
        </p:nvSpPr>
        <p:spPr>
          <a:xfrm>
            <a:off x="420574" y="2052736"/>
            <a:ext cx="139852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Docker Registry</a:t>
            </a:r>
            <a:endParaRPr/>
          </a:p>
          <a:p>
            <a:pPr marL="0" marR="0" lvl="0" indent="0" algn="ctr" rtl="0">
              <a:spcBef>
                <a:spcPts val="0"/>
              </a:spcBef>
              <a:spcAft>
                <a:spcPts val="0"/>
              </a:spcAft>
              <a:buNone/>
            </a:pPr>
            <a:r>
              <a:rPr lang="en-US" sz="1500">
                <a:solidFill>
                  <a:srgbClr val="E4CF3D"/>
                </a:solidFill>
                <a:latin typeface="Calibri"/>
                <a:ea typeface="Calibri"/>
                <a:cs typeface="Calibri"/>
                <a:sym typeface="Calibri"/>
              </a:rPr>
              <a:t>(Docker Hub)</a:t>
            </a:r>
            <a:endParaRPr/>
          </a:p>
        </p:txBody>
      </p:sp>
      <p:sp>
        <p:nvSpPr>
          <p:cNvPr id="633" name="Google Shape;633;p82"/>
          <p:cNvSpPr/>
          <p:nvPr/>
        </p:nvSpPr>
        <p:spPr>
          <a:xfrm>
            <a:off x="7677973" y="3594634"/>
            <a:ext cx="4348849" cy="149752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34" name="Google Shape;634;p82"/>
          <p:cNvSpPr txBox="1"/>
          <p:nvPr/>
        </p:nvSpPr>
        <p:spPr>
          <a:xfrm>
            <a:off x="7826017" y="4708330"/>
            <a:ext cx="352532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Docker Client (My Desktop or Docker Host)</a:t>
            </a:r>
            <a:endParaRPr/>
          </a:p>
        </p:txBody>
      </p:sp>
      <p:sp>
        <p:nvSpPr>
          <p:cNvPr id="635" name="Google Shape;635;p82"/>
          <p:cNvSpPr txBox="1"/>
          <p:nvPr/>
        </p:nvSpPr>
        <p:spPr>
          <a:xfrm>
            <a:off x="7826017" y="3746179"/>
            <a:ext cx="2495298"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docker pull nginxdemos/hello</a:t>
            </a:r>
            <a:endParaRPr/>
          </a:p>
        </p:txBody>
      </p:sp>
      <p:sp>
        <p:nvSpPr>
          <p:cNvPr id="636" name="Google Shape;636;p82"/>
          <p:cNvSpPr txBox="1"/>
          <p:nvPr/>
        </p:nvSpPr>
        <p:spPr>
          <a:xfrm>
            <a:off x="7800687" y="4197713"/>
            <a:ext cx="3365730"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docker run -p 82:80 -d nginxdemos/hello</a:t>
            </a:r>
            <a:endParaRPr sz="1500">
              <a:solidFill>
                <a:schemeClr val="dk1"/>
              </a:solidFill>
              <a:latin typeface="Calibri"/>
              <a:ea typeface="Calibri"/>
              <a:cs typeface="Calibri"/>
              <a:sym typeface="Calibri"/>
            </a:endParaRPr>
          </a:p>
        </p:txBody>
      </p:sp>
      <p:cxnSp>
        <p:nvCxnSpPr>
          <p:cNvPr id="637" name="Google Shape;637;p82"/>
          <p:cNvCxnSpPr>
            <a:stCxn id="635" idx="0"/>
            <a:endCxn id="629" idx="3"/>
          </p:cNvCxnSpPr>
          <p:nvPr/>
        </p:nvCxnSpPr>
        <p:spPr>
          <a:xfrm rot="10800000">
            <a:off x="6552466" y="1856779"/>
            <a:ext cx="2521200" cy="1889400"/>
          </a:xfrm>
          <a:prstGeom prst="straightConnector1">
            <a:avLst/>
          </a:prstGeom>
          <a:noFill/>
          <a:ln w="9525" cap="flat" cmpd="sng">
            <a:solidFill>
              <a:schemeClr val="dk1"/>
            </a:solidFill>
            <a:prstDash val="solid"/>
            <a:miter lim="800000"/>
            <a:headEnd type="none" w="sm" len="sm"/>
            <a:tailEnd type="triangle" w="med" len="med"/>
          </a:ln>
        </p:spPr>
      </p:cxnSp>
      <p:cxnSp>
        <p:nvCxnSpPr>
          <p:cNvPr id="638" name="Google Shape;638;p82"/>
          <p:cNvCxnSpPr>
            <a:stCxn id="629" idx="1"/>
            <a:endCxn id="631" idx="3"/>
          </p:cNvCxnSpPr>
          <p:nvPr/>
        </p:nvCxnSpPr>
        <p:spPr>
          <a:xfrm rot="10800000">
            <a:off x="1686915" y="1754493"/>
            <a:ext cx="1817700" cy="102300"/>
          </a:xfrm>
          <a:prstGeom prst="straightConnector1">
            <a:avLst/>
          </a:prstGeom>
          <a:noFill/>
          <a:ln w="9525" cap="flat" cmpd="sng">
            <a:solidFill>
              <a:schemeClr val="dk1"/>
            </a:solidFill>
            <a:prstDash val="solid"/>
            <a:miter lim="800000"/>
            <a:headEnd type="none" w="sm" len="sm"/>
            <a:tailEnd type="triangle" w="med" len="med"/>
          </a:ln>
        </p:spPr>
      </p:cxnSp>
      <p:cxnSp>
        <p:nvCxnSpPr>
          <p:cNvPr id="639" name="Google Shape;639;p82"/>
          <p:cNvCxnSpPr>
            <a:stCxn id="631" idx="3"/>
            <a:endCxn id="621" idx="1"/>
          </p:cNvCxnSpPr>
          <p:nvPr/>
        </p:nvCxnSpPr>
        <p:spPr>
          <a:xfrm>
            <a:off x="1686989" y="1754572"/>
            <a:ext cx="1741500" cy="1025400"/>
          </a:xfrm>
          <a:prstGeom prst="straightConnector1">
            <a:avLst/>
          </a:prstGeom>
          <a:noFill/>
          <a:ln w="9525" cap="flat" cmpd="sng">
            <a:solidFill>
              <a:schemeClr val="dk1"/>
            </a:solidFill>
            <a:prstDash val="solid"/>
            <a:miter lim="800000"/>
            <a:headEnd type="none" w="sm" len="sm"/>
            <a:tailEnd type="triangle" w="med" len="med"/>
          </a:ln>
        </p:spPr>
      </p:cxnSp>
      <p:sp>
        <p:nvSpPr>
          <p:cNvPr id="640" name="Google Shape;640;p82"/>
          <p:cNvSpPr/>
          <p:nvPr/>
        </p:nvSpPr>
        <p:spPr>
          <a:xfrm>
            <a:off x="4570854" y="1796952"/>
            <a:ext cx="3223318" cy="2589988"/>
          </a:xfrm>
          <a:custGeom>
            <a:avLst/>
            <a:gdLst/>
            <a:ahLst/>
            <a:cxnLst/>
            <a:rect l="l" t="t" r="r" b="b"/>
            <a:pathLst>
              <a:path w="3867982" h="3107985" extrusionOk="0">
                <a:moveTo>
                  <a:pt x="3867982" y="3107985"/>
                </a:moveTo>
                <a:cubicBezTo>
                  <a:pt x="3430376" y="1759245"/>
                  <a:pt x="2992770" y="410506"/>
                  <a:pt x="2352690" y="64340"/>
                </a:cubicBezTo>
                <a:cubicBezTo>
                  <a:pt x="1712610" y="-281826"/>
                  <a:pt x="240862" y="874237"/>
                  <a:pt x="27502" y="1030991"/>
                </a:cubicBezTo>
                <a:cubicBezTo>
                  <a:pt x="-185858" y="1187745"/>
                  <a:pt x="907067" y="1011396"/>
                  <a:pt x="1072530" y="1004865"/>
                </a:cubicBezTo>
              </a:path>
            </a:pathLst>
          </a:cu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Calibri"/>
              <a:ea typeface="Calibri"/>
              <a:cs typeface="Calibri"/>
              <a:sym typeface="Calibri"/>
            </a:endParaRPr>
          </a:p>
        </p:txBody>
      </p:sp>
      <p:sp>
        <p:nvSpPr>
          <p:cNvPr id="641" name="Google Shape;641;p82"/>
          <p:cNvSpPr txBox="1">
            <a:spLocks noGrp="1"/>
          </p:cNvSpPr>
          <p:nvPr>
            <p:ph type="body" idx="1"/>
          </p:nvPr>
        </p:nvSpPr>
        <p:spPr>
          <a:xfrm>
            <a:off x="98989" y="4076984"/>
            <a:ext cx="6583379" cy="2266813"/>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rgbClr val="548135"/>
              </a:buClr>
              <a:buSzPct val="100000"/>
              <a:buChar char="•"/>
            </a:pPr>
            <a:r>
              <a:rPr lang="en-US">
                <a:solidFill>
                  <a:srgbClr val="548135"/>
                </a:solidFill>
              </a:rPr>
              <a:t>Docker Registry or Docker Hub</a:t>
            </a:r>
            <a:endParaRPr/>
          </a:p>
          <a:p>
            <a:pPr marL="685800" lvl="1" indent="-228600" algn="l" rtl="0">
              <a:lnSpc>
                <a:spcPct val="90000"/>
              </a:lnSpc>
              <a:spcBef>
                <a:spcPts val="500"/>
              </a:spcBef>
              <a:spcAft>
                <a:spcPts val="0"/>
              </a:spcAft>
              <a:buClr>
                <a:schemeClr val="dk1"/>
              </a:buClr>
              <a:buSzPct val="100000"/>
              <a:buChar char="•"/>
            </a:pPr>
            <a:r>
              <a:rPr lang="en-US"/>
              <a:t>A Docker </a:t>
            </a:r>
            <a:r>
              <a:rPr lang="en-US" i="1"/>
              <a:t>registry</a:t>
            </a:r>
            <a:r>
              <a:rPr lang="en-US"/>
              <a:t> </a:t>
            </a:r>
            <a:r>
              <a:rPr lang="en-US">
                <a:solidFill>
                  <a:srgbClr val="0070C0"/>
                </a:solidFill>
              </a:rPr>
              <a:t>stores</a:t>
            </a:r>
            <a:r>
              <a:rPr lang="en-US"/>
              <a:t> Docker images. </a:t>
            </a:r>
            <a:endParaRPr/>
          </a:p>
          <a:p>
            <a:pPr marL="685800" lvl="1" indent="-228600" algn="l" rtl="0">
              <a:lnSpc>
                <a:spcPct val="90000"/>
              </a:lnSpc>
              <a:spcBef>
                <a:spcPts val="500"/>
              </a:spcBef>
              <a:spcAft>
                <a:spcPts val="0"/>
              </a:spcAft>
              <a:buClr>
                <a:srgbClr val="0070C0"/>
              </a:buClr>
              <a:buSzPct val="100000"/>
              <a:buChar char="•"/>
            </a:pPr>
            <a:r>
              <a:rPr lang="en-US">
                <a:solidFill>
                  <a:srgbClr val="0070C0"/>
                </a:solidFill>
              </a:rPr>
              <a:t>Docker Hub </a:t>
            </a:r>
            <a:r>
              <a:rPr lang="en-US"/>
              <a:t>is a public registry that anyone can use, and Docker is configured to look for images on Docker Hub by default. </a:t>
            </a:r>
            <a:endParaRPr/>
          </a:p>
          <a:p>
            <a:pPr marL="685800" lvl="1" indent="-228600" algn="l" rtl="0">
              <a:lnSpc>
                <a:spcPct val="90000"/>
              </a:lnSpc>
              <a:spcBef>
                <a:spcPts val="500"/>
              </a:spcBef>
              <a:spcAft>
                <a:spcPts val="0"/>
              </a:spcAft>
              <a:buClr>
                <a:schemeClr val="dk1"/>
              </a:buClr>
              <a:buSzPct val="100000"/>
              <a:buChar char="•"/>
            </a:pPr>
            <a:r>
              <a:rPr lang="en-US"/>
              <a:t>We can even run our own </a:t>
            </a:r>
            <a:r>
              <a:rPr lang="en-US">
                <a:solidFill>
                  <a:srgbClr val="0070C0"/>
                </a:solidFill>
              </a:rPr>
              <a:t>private registry</a:t>
            </a:r>
            <a:r>
              <a:rPr lang="en-US"/>
              <a:t>. </a:t>
            </a:r>
            <a:endParaRPr/>
          </a:p>
          <a:p>
            <a:pPr marL="685800" lvl="1" indent="-228600" algn="l" rtl="0">
              <a:lnSpc>
                <a:spcPct val="90000"/>
              </a:lnSpc>
              <a:spcBef>
                <a:spcPts val="500"/>
              </a:spcBef>
              <a:spcAft>
                <a:spcPts val="0"/>
              </a:spcAft>
              <a:buClr>
                <a:schemeClr val="dk1"/>
              </a:buClr>
              <a:buSzPct val="100000"/>
              <a:buChar char="•"/>
            </a:pPr>
            <a:r>
              <a:rPr lang="en-US"/>
              <a:t>When we use the </a:t>
            </a:r>
            <a:r>
              <a:rPr lang="en-US">
                <a:solidFill>
                  <a:srgbClr val="C00000"/>
                </a:solidFill>
              </a:rPr>
              <a:t>docker pull </a:t>
            </a:r>
            <a:r>
              <a:rPr lang="en-US"/>
              <a:t>or </a:t>
            </a:r>
            <a:r>
              <a:rPr lang="en-US">
                <a:solidFill>
                  <a:srgbClr val="C00000"/>
                </a:solidFill>
              </a:rPr>
              <a:t>docker run </a:t>
            </a:r>
            <a:r>
              <a:rPr lang="en-US"/>
              <a:t>commands, the required images are pulled from our configured registry. </a:t>
            </a:r>
            <a:endParaRPr/>
          </a:p>
          <a:p>
            <a:pPr marL="685800" lvl="1" indent="-228600" algn="l" rtl="0">
              <a:lnSpc>
                <a:spcPct val="90000"/>
              </a:lnSpc>
              <a:spcBef>
                <a:spcPts val="500"/>
              </a:spcBef>
              <a:spcAft>
                <a:spcPts val="0"/>
              </a:spcAft>
              <a:buClr>
                <a:schemeClr val="dk1"/>
              </a:buClr>
              <a:buSzPct val="100000"/>
              <a:buChar char="•"/>
            </a:pPr>
            <a:r>
              <a:rPr lang="en-US"/>
              <a:t>When we use the </a:t>
            </a:r>
            <a:r>
              <a:rPr lang="en-US">
                <a:solidFill>
                  <a:srgbClr val="C00000"/>
                </a:solidFill>
              </a:rPr>
              <a:t>docker push </a:t>
            </a:r>
            <a:r>
              <a:rPr lang="en-US"/>
              <a:t>command, our image is pushed to our configured registry.</a:t>
            </a:r>
            <a:endParaRPr/>
          </a:p>
          <a:p>
            <a:pPr marL="685800" lvl="1" indent="-121919" algn="l" rtl="0">
              <a:lnSpc>
                <a:spcPct val="90000"/>
              </a:lnSpc>
              <a:spcBef>
                <a:spcPts val="500"/>
              </a:spcBef>
              <a:spcAft>
                <a:spcPts val="0"/>
              </a:spcAft>
              <a:buClr>
                <a:schemeClr val="dk1"/>
              </a:buClr>
              <a:buSzPct val="1000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647" name="Google Shape;647;p83"/>
          <p:cNvSpPr txBox="1">
            <a:spLocks noGrp="1"/>
          </p:cNvSpPr>
          <p:nvPr>
            <p:ph type="title"/>
          </p:nvPr>
        </p:nvSpPr>
        <p:spPr>
          <a:xfrm>
            <a:off x="838200" y="-82694"/>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Kubernetes - Imperative &amp; Declarative</a:t>
            </a:r>
            <a:endParaRPr/>
          </a:p>
        </p:txBody>
      </p:sp>
      <p:sp>
        <p:nvSpPr>
          <p:cNvPr id="648" name="Google Shape;648;p83"/>
          <p:cNvSpPr/>
          <p:nvPr/>
        </p:nvSpPr>
        <p:spPr>
          <a:xfrm>
            <a:off x="6551343" y="2862145"/>
            <a:ext cx="2471853" cy="2999126"/>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49" name="Google Shape;649;p83"/>
          <p:cNvSpPr/>
          <p:nvPr/>
        </p:nvSpPr>
        <p:spPr>
          <a:xfrm>
            <a:off x="6758090" y="3693922"/>
            <a:ext cx="2067034" cy="320211"/>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p:txBody>
      </p:sp>
      <p:sp>
        <p:nvSpPr>
          <p:cNvPr id="650" name="Google Shape;650;p83"/>
          <p:cNvSpPr/>
          <p:nvPr/>
        </p:nvSpPr>
        <p:spPr>
          <a:xfrm>
            <a:off x="6758088" y="4241154"/>
            <a:ext cx="2067034" cy="329729"/>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ReplicaSet</a:t>
            </a:r>
            <a:endParaRPr sz="1500">
              <a:solidFill>
                <a:schemeClr val="lt1"/>
              </a:solidFill>
              <a:latin typeface="Calibri"/>
              <a:ea typeface="Calibri"/>
              <a:cs typeface="Calibri"/>
              <a:sym typeface="Calibri"/>
            </a:endParaRPr>
          </a:p>
        </p:txBody>
      </p:sp>
      <p:sp>
        <p:nvSpPr>
          <p:cNvPr id="651" name="Google Shape;651;p83"/>
          <p:cNvSpPr/>
          <p:nvPr/>
        </p:nvSpPr>
        <p:spPr>
          <a:xfrm>
            <a:off x="6758090" y="4753044"/>
            <a:ext cx="2067034" cy="331013"/>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Deployment</a:t>
            </a:r>
            <a:endParaRPr/>
          </a:p>
        </p:txBody>
      </p:sp>
      <p:sp>
        <p:nvSpPr>
          <p:cNvPr id="652" name="Google Shape;652;p83"/>
          <p:cNvSpPr/>
          <p:nvPr/>
        </p:nvSpPr>
        <p:spPr>
          <a:xfrm>
            <a:off x="6758089" y="5275281"/>
            <a:ext cx="2067034" cy="331013"/>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Service</a:t>
            </a:r>
            <a:endParaRPr/>
          </a:p>
        </p:txBody>
      </p:sp>
      <p:sp>
        <p:nvSpPr>
          <p:cNvPr id="653" name="Google Shape;653;p83"/>
          <p:cNvSpPr/>
          <p:nvPr/>
        </p:nvSpPr>
        <p:spPr>
          <a:xfrm>
            <a:off x="6758088" y="3145150"/>
            <a:ext cx="2067034" cy="32021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YAML &amp; kubectl</a:t>
            </a:r>
            <a:endParaRPr sz="1500">
              <a:solidFill>
                <a:schemeClr val="lt1"/>
              </a:solidFill>
              <a:latin typeface="Calibri"/>
              <a:ea typeface="Calibri"/>
              <a:cs typeface="Calibri"/>
              <a:sym typeface="Calibri"/>
            </a:endParaRPr>
          </a:p>
        </p:txBody>
      </p:sp>
      <p:sp>
        <p:nvSpPr>
          <p:cNvPr id="654" name="Google Shape;654;p83"/>
          <p:cNvSpPr/>
          <p:nvPr/>
        </p:nvSpPr>
        <p:spPr>
          <a:xfrm>
            <a:off x="2740189" y="2862145"/>
            <a:ext cx="2471853" cy="2999126"/>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55" name="Google Shape;655;p83"/>
          <p:cNvSpPr/>
          <p:nvPr/>
        </p:nvSpPr>
        <p:spPr>
          <a:xfrm>
            <a:off x="2946936" y="3693922"/>
            <a:ext cx="2067034" cy="320211"/>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a:t>
            </a:r>
            <a:endParaRPr/>
          </a:p>
        </p:txBody>
      </p:sp>
      <p:sp>
        <p:nvSpPr>
          <p:cNvPr id="656" name="Google Shape;656;p83"/>
          <p:cNvSpPr/>
          <p:nvPr/>
        </p:nvSpPr>
        <p:spPr>
          <a:xfrm>
            <a:off x="2946935" y="4241154"/>
            <a:ext cx="2067034" cy="329729"/>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ReplicaSet</a:t>
            </a:r>
            <a:endParaRPr sz="1500">
              <a:solidFill>
                <a:schemeClr val="lt1"/>
              </a:solidFill>
              <a:latin typeface="Calibri"/>
              <a:ea typeface="Calibri"/>
              <a:cs typeface="Calibri"/>
              <a:sym typeface="Calibri"/>
            </a:endParaRPr>
          </a:p>
        </p:txBody>
      </p:sp>
      <p:sp>
        <p:nvSpPr>
          <p:cNvPr id="657" name="Google Shape;657;p83"/>
          <p:cNvSpPr/>
          <p:nvPr/>
        </p:nvSpPr>
        <p:spPr>
          <a:xfrm>
            <a:off x="2946936" y="4753044"/>
            <a:ext cx="2067034" cy="331013"/>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Deployment</a:t>
            </a:r>
            <a:endParaRPr/>
          </a:p>
        </p:txBody>
      </p:sp>
      <p:sp>
        <p:nvSpPr>
          <p:cNvPr id="658" name="Google Shape;658;p83"/>
          <p:cNvSpPr/>
          <p:nvPr/>
        </p:nvSpPr>
        <p:spPr>
          <a:xfrm>
            <a:off x="2946936" y="5275281"/>
            <a:ext cx="2067034" cy="331013"/>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Service</a:t>
            </a:r>
            <a:endParaRPr/>
          </a:p>
        </p:txBody>
      </p:sp>
      <p:sp>
        <p:nvSpPr>
          <p:cNvPr id="659" name="Google Shape;659;p83"/>
          <p:cNvSpPr/>
          <p:nvPr/>
        </p:nvSpPr>
        <p:spPr>
          <a:xfrm>
            <a:off x="2946935" y="3145150"/>
            <a:ext cx="2067034" cy="32021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kubectl</a:t>
            </a:r>
            <a:endParaRPr sz="1500">
              <a:solidFill>
                <a:schemeClr val="lt1"/>
              </a:solidFill>
              <a:latin typeface="Calibri"/>
              <a:ea typeface="Calibri"/>
              <a:cs typeface="Calibri"/>
              <a:sym typeface="Calibri"/>
            </a:endParaRPr>
          </a:p>
        </p:txBody>
      </p:sp>
      <p:sp>
        <p:nvSpPr>
          <p:cNvPr id="660" name="Google Shape;660;p83"/>
          <p:cNvSpPr/>
          <p:nvPr/>
        </p:nvSpPr>
        <p:spPr>
          <a:xfrm>
            <a:off x="2740189" y="1217751"/>
            <a:ext cx="6283007" cy="51039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33">
                <a:solidFill>
                  <a:schemeClr val="lt1"/>
                </a:solidFill>
                <a:latin typeface="Calibri"/>
                <a:ea typeface="Calibri"/>
                <a:cs typeface="Calibri"/>
                <a:sym typeface="Calibri"/>
              </a:rPr>
              <a:t>Kubernetes Fundamentals</a:t>
            </a:r>
            <a:endParaRPr/>
          </a:p>
        </p:txBody>
      </p:sp>
      <p:sp>
        <p:nvSpPr>
          <p:cNvPr id="661" name="Google Shape;661;p83"/>
          <p:cNvSpPr/>
          <p:nvPr/>
        </p:nvSpPr>
        <p:spPr>
          <a:xfrm>
            <a:off x="2740189" y="1950325"/>
            <a:ext cx="2471853" cy="51039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67">
                <a:solidFill>
                  <a:schemeClr val="lt1"/>
                </a:solidFill>
                <a:latin typeface="Calibri"/>
                <a:ea typeface="Calibri"/>
                <a:cs typeface="Calibri"/>
                <a:sym typeface="Calibri"/>
              </a:rPr>
              <a:t>Imperative</a:t>
            </a:r>
            <a:endParaRPr/>
          </a:p>
        </p:txBody>
      </p:sp>
      <p:sp>
        <p:nvSpPr>
          <p:cNvPr id="662" name="Google Shape;662;p83"/>
          <p:cNvSpPr/>
          <p:nvPr/>
        </p:nvSpPr>
        <p:spPr>
          <a:xfrm>
            <a:off x="6551343" y="1947540"/>
            <a:ext cx="2471853" cy="51039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67">
                <a:solidFill>
                  <a:schemeClr val="lt1"/>
                </a:solidFill>
                <a:latin typeface="Calibri"/>
                <a:ea typeface="Calibri"/>
                <a:cs typeface="Calibri"/>
                <a:sym typeface="Calibri"/>
              </a:rPr>
              <a:t>Declarative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668" name="Google Shape;668;p84"/>
          <p:cNvSpPr/>
          <p:nvPr/>
        </p:nvSpPr>
        <p:spPr>
          <a:xfrm>
            <a:off x="2732046" y="278782"/>
            <a:ext cx="9060367" cy="6021658"/>
          </a:xfrm>
          <a:prstGeom prst="rect">
            <a:avLst/>
          </a:prstGeom>
          <a:solidFill>
            <a:srgbClr val="E1EFD8"/>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69" name="Google Shape;669;p84"/>
          <p:cNvSpPr/>
          <p:nvPr/>
        </p:nvSpPr>
        <p:spPr>
          <a:xfrm>
            <a:off x="6032033" y="1428139"/>
            <a:ext cx="2481213" cy="1992583"/>
          </a:xfrm>
          <a:prstGeom prst="rect">
            <a:avLst/>
          </a:prstGeom>
          <a:solidFill>
            <a:srgbClr val="A8D08C"/>
          </a:solidFill>
          <a:ln w="444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70" name="Google Shape;670;p84"/>
          <p:cNvSpPr/>
          <p:nvPr/>
        </p:nvSpPr>
        <p:spPr>
          <a:xfrm>
            <a:off x="6356192" y="1598899"/>
            <a:ext cx="1806547" cy="1557139"/>
          </a:xfrm>
          <a:prstGeom prst="rect">
            <a:avLst/>
          </a:prstGeom>
          <a:solidFill>
            <a:srgbClr val="BFBFBF"/>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71" name="Google Shape;671;p84"/>
          <p:cNvSpPr/>
          <p:nvPr/>
        </p:nvSpPr>
        <p:spPr>
          <a:xfrm>
            <a:off x="6679912" y="1747876"/>
            <a:ext cx="1256316" cy="1181691"/>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72" name="Google Shape;672;p84"/>
          <p:cNvSpPr txBox="1"/>
          <p:nvPr/>
        </p:nvSpPr>
        <p:spPr>
          <a:xfrm>
            <a:off x="7070429" y="2647566"/>
            <a:ext cx="52283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POD</a:t>
            </a:r>
            <a:endParaRPr/>
          </a:p>
        </p:txBody>
      </p:sp>
      <p:grpSp>
        <p:nvGrpSpPr>
          <p:cNvPr id="673" name="Google Shape;673;p84"/>
          <p:cNvGrpSpPr/>
          <p:nvPr/>
        </p:nvGrpSpPr>
        <p:grpSpPr>
          <a:xfrm>
            <a:off x="6928817" y="2032576"/>
            <a:ext cx="761697" cy="667782"/>
            <a:chOff x="853440" y="4579716"/>
            <a:chExt cx="1006998" cy="941894"/>
          </a:xfrm>
        </p:grpSpPr>
        <p:sp>
          <p:nvSpPr>
            <p:cNvPr id="674" name="Google Shape;674;p8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675" name="Google Shape;675;p8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76" name="Google Shape;676;p8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77" name="Google Shape;677;p8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78" name="Google Shape;678;p8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79" name="Google Shape;679;p8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680" name="Google Shape;680;p84"/>
            <p:cNvSpPr txBox="1"/>
            <p:nvPr/>
          </p:nvSpPr>
          <p:spPr>
            <a:xfrm>
              <a:off x="1069564" y="4740206"/>
              <a:ext cx="542548" cy="781404"/>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Web</a:t>
              </a:r>
              <a:endParaRPr/>
            </a:p>
            <a:p>
              <a:pPr marL="0" marR="0" lvl="0" indent="0" algn="ctr" rtl="0">
                <a:spcBef>
                  <a:spcPts val="0"/>
                </a:spcBef>
                <a:spcAft>
                  <a:spcPts val="0"/>
                </a:spcAft>
                <a:buNone/>
              </a:pPr>
              <a:r>
                <a:rPr lang="en-US" sz="1000" b="1">
                  <a:solidFill>
                    <a:schemeClr val="lt1"/>
                  </a:solidFill>
                  <a:latin typeface="Calibri"/>
                  <a:ea typeface="Calibri"/>
                  <a:cs typeface="Calibri"/>
                  <a:sym typeface="Calibri"/>
                </a:rPr>
                <a:t>App</a:t>
              </a:r>
              <a:endParaRPr/>
            </a:p>
          </p:txBody>
        </p:sp>
      </p:grpSp>
      <p:sp>
        <p:nvSpPr>
          <p:cNvPr id="681" name="Google Shape;681;p84"/>
          <p:cNvSpPr txBox="1"/>
          <p:nvPr/>
        </p:nvSpPr>
        <p:spPr>
          <a:xfrm>
            <a:off x="6803451" y="2866792"/>
            <a:ext cx="103267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ReplicaSet</a:t>
            </a:r>
            <a:endParaRPr sz="1500">
              <a:solidFill>
                <a:schemeClr val="dk1"/>
              </a:solidFill>
              <a:latin typeface="Calibri"/>
              <a:ea typeface="Calibri"/>
              <a:cs typeface="Calibri"/>
              <a:sym typeface="Calibri"/>
            </a:endParaRPr>
          </a:p>
        </p:txBody>
      </p:sp>
      <p:sp>
        <p:nvSpPr>
          <p:cNvPr id="682" name="Google Shape;682;p84"/>
          <p:cNvSpPr txBox="1"/>
          <p:nvPr/>
        </p:nvSpPr>
        <p:spPr>
          <a:xfrm>
            <a:off x="6221514" y="3132030"/>
            <a:ext cx="222066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Deployment (UserMgmt)</a:t>
            </a:r>
            <a:endParaRPr/>
          </a:p>
        </p:txBody>
      </p:sp>
      <p:sp>
        <p:nvSpPr>
          <p:cNvPr id="683" name="Google Shape;683;p84"/>
          <p:cNvSpPr/>
          <p:nvPr/>
        </p:nvSpPr>
        <p:spPr>
          <a:xfrm>
            <a:off x="6032033" y="797752"/>
            <a:ext cx="2481213" cy="423192"/>
          </a:xfrm>
          <a:prstGeom prst="rect">
            <a:avLst/>
          </a:prstGeom>
          <a:solidFill>
            <a:schemeClr val="dk1"/>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17">
                <a:solidFill>
                  <a:schemeClr val="lt1"/>
                </a:solidFill>
                <a:latin typeface="Calibri"/>
                <a:ea typeface="Calibri"/>
                <a:cs typeface="Calibri"/>
                <a:sym typeface="Calibri"/>
              </a:rPr>
              <a:t>UserMgmt – LoadBalancer Service</a:t>
            </a:r>
            <a:endParaRPr/>
          </a:p>
        </p:txBody>
      </p:sp>
      <p:sp>
        <p:nvSpPr>
          <p:cNvPr id="684" name="Google Shape;684;p84"/>
          <p:cNvSpPr/>
          <p:nvPr/>
        </p:nvSpPr>
        <p:spPr>
          <a:xfrm>
            <a:off x="6032033" y="4139591"/>
            <a:ext cx="2481213" cy="1992583"/>
          </a:xfrm>
          <a:prstGeom prst="rect">
            <a:avLst/>
          </a:prstGeom>
          <a:solidFill>
            <a:srgbClr val="A8D08C"/>
          </a:solidFill>
          <a:ln w="444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85" name="Google Shape;685;p84"/>
          <p:cNvSpPr/>
          <p:nvPr/>
        </p:nvSpPr>
        <p:spPr>
          <a:xfrm>
            <a:off x="6356193" y="4310351"/>
            <a:ext cx="1806546" cy="1557139"/>
          </a:xfrm>
          <a:prstGeom prst="rect">
            <a:avLst/>
          </a:prstGeom>
          <a:solidFill>
            <a:srgbClr val="BFBFBF"/>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86" name="Google Shape;686;p84"/>
          <p:cNvSpPr/>
          <p:nvPr/>
        </p:nvSpPr>
        <p:spPr>
          <a:xfrm>
            <a:off x="6667855" y="4461308"/>
            <a:ext cx="1256316" cy="1181691"/>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687" name="Google Shape;687;p84"/>
          <p:cNvSpPr txBox="1"/>
          <p:nvPr/>
        </p:nvSpPr>
        <p:spPr>
          <a:xfrm>
            <a:off x="7058371" y="5360998"/>
            <a:ext cx="52283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POD</a:t>
            </a:r>
            <a:endParaRPr/>
          </a:p>
        </p:txBody>
      </p:sp>
      <p:sp>
        <p:nvSpPr>
          <p:cNvPr id="688" name="Google Shape;688;p84"/>
          <p:cNvSpPr txBox="1"/>
          <p:nvPr/>
        </p:nvSpPr>
        <p:spPr>
          <a:xfrm>
            <a:off x="6782857" y="5603118"/>
            <a:ext cx="103267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ReplicaSet</a:t>
            </a:r>
            <a:endParaRPr sz="1500">
              <a:solidFill>
                <a:schemeClr val="dk1"/>
              </a:solidFill>
              <a:latin typeface="Calibri"/>
              <a:ea typeface="Calibri"/>
              <a:cs typeface="Calibri"/>
              <a:sym typeface="Calibri"/>
            </a:endParaRPr>
          </a:p>
        </p:txBody>
      </p:sp>
      <p:sp>
        <p:nvSpPr>
          <p:cNvPr id="689" name="Google Shape;689;p84"/>
          <p:cNvSpPr txBox="1"/>
          <p:nvPr/>
        </p:nvSpPr>
        <p:spPr>
          <a:xfrm>
            <a:off x="6404862" y="5824241"/>
            <a:ext cx="180641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Deployment (mysql)</a:t>
            </a:r>
            <a:endParaRPr/>
          </a:p>
        </p:txBody>
      </p:sp>
      <p:sp>
        <p:nvSpPr>
          <p:cNvPr id="690" name="Google Shape;690;p84"/>
          <p:cNvSpPr/>
          <p:nvPr/>
        </p:nvSpPr>
        <p:spPr>
          <a:xfrm>
            <a:off x="6032033" y="3581764"/>
            <a:ext cx="2481213" cy="350631"/>
          </a:xfrm>
          <a:prstGeom prst="rect">
            <a:avLst/>
          </a:prstGeom>
          <a:solidFill>
            <a:schemeClr val="dk1"/>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MySQL – ClusterIP Service</a:t>
            </a:r>
            <a:endParaRPr/>
          </a:p>
        </p:txBody>
      </p:sp>
      <p:grpSp>
        <p:nvGrpSpPr>
          <p:cNvPr id="691" name="Google Shape;691;p84"/>
          <p:cNvGrpSpPr/>
          <p:nvPr/>
        </p:nvGrpSpPr>
        <p:grpSpPr>
          <a:xfrm>
            <a:off x="6868643" y="4615289"/>
            <a:ext cx="839165" cy="689658"/>
            <a:chOff x="2217322" y="4152694"/>
            <a:chExt cx="1006998" cy="827590"/>
          </a:xfrm>
        </p:grpSpPr>
        <p:sp>
          <p:nvSpPr>
            <p:cNvPr id="692" name="Google Shape;692;p84"/>
            <p:cNvSpPr/>
            <p:nvPr/>
          </p:nvSpPr>
          <p:spPr>
            <a:xfrm>
              <a:off x="2217322" y="4152694"/>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693" name="Google Shape;693;p84"/>
            <p:cNvCxnSpPr/>
            <p:nvPr/>
          </p:nvCxnSpPr>
          <p:spPr>
            <a:xfrm>
              <a:off x="2414092" y="4262654"/>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94" name="Google Shape;694;p84"/>
            <p:cNvCxnSpPr/>
            <p:nvPr/>
          </p:nvCxnSpPr>
          <p:spPr>
            <a:xfrm>
              <a:off x="2568421" y="4262654"/>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95" name="Google Shape;695;p84"/>
            <p:cNvCxnSpPr/>
            <p:nvPr/>
          </p:nvCxnSpPr>
          <p:spPr>
            <a:xfrm>
              <a:off x="2720821" y="4262654"/>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96" name="Google Shape;696;p84"/>
            <p:cNvCxnSpPr/>
            <p:nvPr/>
          </p:nvCxnSpPr>
          <p:spPr>
            <a:xfrm>
              <a:off x="2873221" y="4262654"/>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697" name="Google Shape;697;p84"/>
            <p:cNvCxnSpPr/>
            <p:nvPr/>
          </p:nvCxnSpPr>
          <p:spPr>
            <a:xfrm>
              <a:off x="3025621" y="4262654"/>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698" name="Google Shape;698;p84"/>
            <p:cNvSpPr txBox="1"/>
            <p:nvPr/>
          </p:nvSpPr>
          <p:spPr>
            <a:xfrm>
              <a:off x="2379345" y="4423838"/>
              <a:ext cx="682952" cy="295465"/>
            </a:xfrm>
            <a:prstGeom prst="rect">
              <a:avLst/>
            </a:prstGeom>
            <a:solidFill>
              <a:srgbClr val="7B7B7B"/>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MySql</a:t>
              </a:r>
              <a:endParaRPr sz="1000" b="1">
                <a:solidFill>
                  <a:schemeClr val="lt1"/>
                </a:solidFill>
                <a:latin typeface="Calibri"/>
                <a:ea typeface="Calibri"/>
                <a:cs typeface="Calibri"/>
                <a:sym typeface="Calibri"/>
              </a:endParaRPr>
            </a:p>
          </p:txBody>
        </p:sp>
      </p:grpSp>
      <p:sp>
        <p:nvSpPr>
          <p:cNvPr id="699" name="Google Shape;699;p84"/>
          <p:cNvSpPr/>
          <p:nvPr/>
        </p:nvSpPr>
        <p:spPr>
          <a:xfrm>
            <a:off x="8714035" y="1351304"/>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Load Balancer Service</a:t>
            </a:r>
            <a:endParaRPr/>
          </a:p>
        </p:txBody>
      </p:sp>
      <p:sp>
        <p:nvSpPr>
          <p:cNvPr id="700" name="Google Shape;700;p84"/>
          <p:cNvSpPr/>
          <p:nvPr/>
        </p:nvSpPr>
        <p:spPr>
          <a:xfrm>
            <a:off x="8714035" y="1882196"/>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Deployment</a:t>
            </a:r>
            <a:endParaRPr/>
          </a:p>
        </p:txBody>
      </p:sp>
      <p:sp>
        <p:nvSpPr>
          <p:cNvPr id="701" name="Google Shape;701;p84"/>
          <p:cNvSpPr/>
          <p:nvPr/>
        </p:nvSpPr>
        <p:spPr>
          <a:xfrm>
            <a:off x="8714035" y="2413508"/>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Environment Variables</a:t>
            </a:r>
            <a:endParaRPr/>
          </a:p>
        </p:txBody>
      </p:sp>
      <p:sp>
        <p:nvSpPr>
          <p:cNvPr id="702" name="Google Shape;702;p84"/>
          <p:cNvSpPr txBox="1"/>
          <p:nvPr/>
        </p:nvSpPr>
        <p:spPr>
          <a:xfrm>
            <a:off x="-115253" y="5295218"/>
            <a:ext cx="2553629"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3167"/>
              <a:buFont typeface="Calibri"/>
              <a:buNone/>
            </a:pPr>
            <a:r>
              <a:rPr lang="en-US" sz="3167" b="1">
                <a:solidFill>
                  <a:srgbClr val="548135"/>
                </a:solidFill>
                <a:latin typeface="Calibri"/>
                <a:ea typeface="Calibri"/>
                <a:cs typeface="Calibri"/>
                <a:sym typeface="Calibri"/>
              </a:rPr>
              <a:t>AKS Storage</a:t>
            </a:r>
            <a:br>
              <a:rPr lang="en-US" sz="3167" b="1">
                <a:solidFill>
                  <a:srgbClr val="00B050"/>
                </a:solidFill>
                <a:latin typeface="Calibri"/>
                <a:ea typeface="Calibri"/>
                <a:cs typeface="Calibri"/>
                <a:sym typeface="Calibri"/>
              </a:rPr>
            </a:br>
            <a:r>
              <a:rPr lang="en-US" sz="3167" b="1">
                <a:solidFill>
                  <a:srgbClr val="00B050"/>
                </a:solidFill>
                <a:latin typeface="Calibri"/>
                <a:ea typeface="Calibri"/>
                <a:cs typeface="Calibri"/>
                <a:sym typeface="Calibri"/>
              </a:rPr>
              <a:t>Azure Disks</a:t>
            </a:r>
            <a:endParaRPr/>
          </a:p>
        </p:txBody>
      </p:sp>
      <p:grpSp>
        <p:nvGrpSpPr>
          <p:cNvPr id="703" name="Google Shape;703;p84"/>
          <p:cNvGrpSpPr/>
          <p:nvPr/>
        </p:nvGrpSpPr>
        <p:grpSpPr>
          <a:xfrm>
            <a:off x="317420" y="777109"/>
            <a:ext cx="1717742" cy="537035"/>
            <a:chOff x="7124887" y="2666089"/>
            <a:chExt cx="2061290" cy="644442"/>
          </a:xfrm>
        </p:grpSpPr>
        <p:pic>
          <p:nvPicPr>
            <p:cNvPr id="704" name="Google Shape;704;p84" descr="User icon"/>
            <p:cNvPicPr preferRelativeResize="0"/>
            <p:nvPr/>
          </p:nvPicPr>
          <p:blipFill rotWithShape="1">
            <a:blip r:embed="rId3">
              <a:alphaModFix/>
            </a:blip>
            <a:srcRect/>
            <a:stretch/>
          </p:blipFill>
          <p:spPr>
            <a:xfrm>
              <a:off x="7124887" y="2717341"/>
              <a:ext cx="501334" cy="501334"/>
            </a:xfrm>
            <a:prstGeom prst="rect">
              <a:avLst/>
            </a:prstGeom>
            <a:noFill/>
            <a:ln>
              <a:noFill/>
            </a:ln>
          </p:spPr>
        </p:pic>
        <p:sp>
          <p:nvSpPr>
            <p:cNvPr id="705" name="Google Shape;705;p84"/>
            <p:cNvSpPr/>
            <p:nvPr/>
          </p:nvSpPr>
          <p:spPr>
            <a:xfrm>
              <a:off x="7124888" y="2666089"/>
              <a:ext cx="2061289" cy="644442"/>
            </a:xfrm>
            <a:prstGeom prst="rect">
              <a:avLst/>
            </a:prstGeom>
            <a:no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706" name="Google Shape;706;p84" descr="User icon"/>
            <p:cNvPicPr preferRelativeResize="0"/>
            <p:nvPr/>
          </p:nvPicPr>
          <p:blipFill rotWithShape="1">
            <a:blip r:embed="rId3">
              <a:alphaModFix/>
            </a:blip>
            <a:srcRect/>
            <a:stretch/>
          </p:blipFill>
          <p:spPr>
            <a:xfrm>
              <a:off x="7626221" y="2731231"/>
              <a:ext cx="501334" cy="501334"/>
            </a:xfrm>
            <a:prstGeom prst="rect">
              <a:avLst/>
            </a:prstGeom>
            <a:noFill/>
            <a:ln>
              <a:noFill/>
            </a:ln>
          </p:spPr>
        </p:pic>
        <p:pic>
          <p:nvPicPr>
            <p:cNvPr id="707" name="Google Shape;707;p84" descr="User icon"/>
            <p:cNvPicPr preferRelativeResize="0"/>
            <p:nvPr/>
          </p:nvPicPr>
          <p:blipFill rotWithShape="1">
            <a:blip r:embed="rId3">
              <a:alphaModFix/>
            </a:blip>
            <a:srcRect/>
            <a:stretch/>
          </p:blipFill>
          <p:spPr>
            <a:xfrm>
              <a:off x="8159651" y="2718254"/>
              <a:ext cx="501334" cy="501334"/>
            </a:xfrm>
            <a:prstGeom prst="rect">
              <a:avLst/>
            </a:prstGeom>
            <a:noFill/>
            <a:ln>
              <a:noFill/>
            </a:ln>
          </p:spPr>
        </p:pic>
        <p:pic>
          <p:nvPicPr>
            <p:cNvPr id="708" name="Google Shape;708;p84" descr="User icon"/>
            <p:cNvPicPr preferRelativeResize="0"/>
            <p:nvPr/>
          </p:nvPicPr>
          <p:blipFill rotWithShape="1">
            <a:blip r:embed="rId3">
              <a:alphaModFix/>
            </a:blip>
            <a:srcRect/>
            <a:stretch/>
          </p:blipFill>
          <p:spPr>
            <a:xfrm>
              <a:off x="8660985" y="2731231"/>
              <a:ext cx="501334" cy="501334"/>
            </a:xfrm>
            <a:prstGeom prst="rect">
              <a:avLst/>
            </a:prstGeom>
            <a:noFill/>
            <a:ln>
              <a:noFill/>
            </a:ln>
          </p:spPr>
        </p:pic>
      </p:grpSp>
      <p:cxnSp>
        <p:nvCxnSpPr>
          <p:cNvPr id="709" name="Google Shape;709;p84"/>
          <p:cNvCxnSpPr>
            <a:stCxn id="708" idx="3"/>
            <a:endCxn id="683" idx="1"/>
          </p:cNvCxnSpPr>
          <p:nvPr/>
        </p:nvCxnSpPr>
        <p:spPr>
          <a:xfrm rot="10800000" flipH="1">
            <a:off x="2015280" y="1009383"/>
            <a:ext cx="4016700" cy="30900"/>
          </a:xfrm>
          <a:prstGeom prst="straightConnector1">
            <a:avLst/>
          </a:prstGeom>
          <a:noFill/>
          <a:ln w="31750" cap="flat" cmpd="sng">
            <a:solidFill>
              <a:srgbClr val="0070C0"/>
            </a:solidFill>
            <a:prstDash val="solid"/>
            <a:miter lim="800000"/>
            <a:headEnd type="none" w="sm" len="sm"/>
            <a:tailEnd type="triangle" w="med" len="med"/>
          </a:ln>
        </p:spPr>
      </p:cxnSp>
      <p:sp>
        <p:nvSpPr>
          <p:cNvPr id="710" name="Google Shape;710;p84"/>
          <p:cNvSpPr txBox="1"/>
          <p:nvPr/>
        </p:nvSpPr>
        <p:spPr>
          <a:xfrm>
            <a:off x="745836" y="1255512"/>
            <a:ext cx="665118"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a:solidFill>
                  <a:schemeClr val="dk1"/>
                </a:solidFill>
                <a:latin typeface="Calibri"/>
                <a:ea typeface="Calibri"/>
                <a:cs typeface="Calibri"/>
                <a:sym typeface="Calibri"/>
              </a:rPr>
              <a:t>Users</a:t>
            </a:r>
            <a:endParaRPr/>
          </a:p>
        </p:txBody>
      </p:sp>
      <p:sp>
        <p:nvSpPr>
          <p:cNvPr id="711" name="Google Shape;711;p84"/>
          <p:cNvSpPr txBox="1"/>
          <p:nvPr/>
        </p:nvSpPr>
        <p:spPr>
          <a:xfrm>
            <a:off x="2015280" y="549079"/>
            <a:ext cx="2917786" cy="438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Arial"/>
                <a:ea typeface="Arial"/>
                <a:cs typeface="Arial"/>
                <a:sym typeface="Arial"/>
              </a:rPr>
              <a:t>http://&lt;External-IP-from-get-service-output&gt;</a:t>
            </a:r>
            <a:endParaRPr/>
          </a:p>
          <a:p>
            <a:pPr marL="0" marR="0" lvl="0" indent="0" algn="l" rtl="0">
              <a:spcBef>
                <a:spcPts val="0"/>
              </a:spcBef>
              <a:spcAft>
                <a:spcPts val="0"/>
              </a:spcAft>
              <a:buNone/>
            </a:pPr>
            <a:endParaRPr sz="1083">
              <a:solidFill>
                <a:schemeClr val="dk1"/>
              </a:solidFill>
              <a:latin typeface="Calibri"/>
              <a:ea typeface="Calibri"/>
              <a:cs typeface="Calibri"/>
              <a:sym typeface="Calibri"/>
            </a:endParaRPr>
          </a:p>
        </p:txBody>
      </p:sp>
      <p:cxnSp>
        <p:nvCxnSpPr>
          <p:cNvPr id="712" name="Google Shape;712;p84"/>
          <p:cNvCxnSpPr>
            <a:endCxn id="669" idx="0"/>
          </p:cNvCxnSpPr>
          <p:nvPr/>
        </p:nvCxnSpPr>
        <p:spPr>
          <a:xfrm>
            <a:off x="7272640" y="1237639"/>
            <a:ext cx="0" cy="190500"/>
          </a:xfrm>
          <a:prstGeom prst="straightConnector1">
            <a:avLst/>
          </a:prstGeom>
          <a:noFill/>
          <a:ln w="31750" cap="flat" cmpd="sng">
            <a:solidFill>
              <a:srgbClr val="0070C0"/>
            </a:solidFill>
            <a:prstDash val="solid"/>
            <a:miter lim="800000"/>
            <a:headEnd type="none" w="sm" len="sm"/>
            <a:tailEnd type="triangle" w="med" len="med"/>
          </a:ln>
        </p:spPr>
      </p:cxnSp>
      <p:cxnSp>
        <p:nvCxnSpPr>
          <p:cNvPr id="713" name="Google Shape;713;p84"/>
          <p:cNvCxnSpPr/>
          <p:nvPr/>
        </p:nvCxnSpPr>
        <p:spPr>
          <a:xfrm>
            <a:off x="7288226" y="3420722"/>
            <a:ext cx="0" cy="190542"/>
          </a:xfrm>
          <a:prstGeom prst="straightConnector1">
            <a:avLst/>
          </a:prstGeom>
          <a:noFill/>
          <a:ln w="31750" cap="flat" cmpd="sng">
            <a:solidFill>
              <a:srgbClr val="0070C0"/>
            </a:solidFill>
            <a:prstDash val="solid"/>
            <a:miter lim="800000"/>
            <a:headEnd type="none" w="sm" len="sm"/>
            <a:tailEnd type="triangle" w="med" len="med"/>
          </a:ln>
        </p:spPr>
      </p:cxnSp>
      <p:cxnSp>
        <p:nvCxnSpPr>
          <p:cNvPr id="714" name="Google Shape;714;p84"/>
          <p:cNvCxnSpPr/>
          <p:nvPr/>
        </p:nvCxnSpPr>
        <p:spPr>
          <a:xfrm>
            <a:off x="7288226" y="3932394"/>
            <a:ext cx="0" cy="190542"/>
          </a:xfrm>
          <a:prstGeom prst="straightConnector1">
            <a:avLst/>
          </a:prstGeom>
          <a:noFill/>
          <a:ln w="31750" cap="flat" cmpd="sng">
            <a:solidFill>
              <a:srgbClr val="0070C0"/>
            </a:solidFill>
            <a:prstDash val="solid"/>
            <a:miter lim="800000"/>
            <a:headEnd type="none" w="sm" len="sm"/>
            <a:tailEnd type="triangle" w="med" len="med"/>
          </a:ln>
        </p:spPr>
      </p:cxnSp>
      <p:sp>
        <p:nvSpPr>
          <p:cNvPr id="715" name="Google Shape;715;p84"/>
          <p:cNvSpPr txBox="1"/>
          <p:nvPr/>
        </p:nvSpPr>
        <p:spPr>
          <a:xfrm>
            <a:off x="4373896" y="3097250"/>
            <a:ext cx="13734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Azure Disks</a:t>
            </a:r>
            <a:endParaRPr/>
          </a:p>
        </p:txBody>
      </p:sp>
      <p:pic>
        <p:nvPicPr>
          <p:cNvPr id="716" name="Google Shape;716;p84"/>
          <p:cNvPicPr preferRelativeResize="0"/>
          <p:nvPr/>
        </p:nvPicPr>
        <p:blipFill rotWithShape="1">
          <a:blip r:embed="rId4">
            <a:alphaModFix/>
          </a:blip>
          <a:srcRect/>
          <a:stretch/>
        </p:blipFill>
        <p:spPr>
          <a:xfrm>
            <a:off x="2977669" y="2474694"/>
            <a:ext cx="1629833" cy="1629833"/>
          </a:xfrm>
          <a:prstGeom prst="rect">
            <a:avLst/>
          </a:prstGeom>
          <a:noFill/>
          <a:ln>
            <a:noFill/>
          </a:ln>
        </p:spPr>
      </p:pic>
      <p:sp>
        <p:nvSpPr>
          <p:cNvPr id="717" name="Google Shape;717;p84"/>
          <p:cNvSpPr txBox="1"/>
          <p:nvPr/>
        </p:nvSpPr>
        <p:spPr>
          <a:xfrm>
            <a:off x="9177681" y="278782"/>
            <a:ext cx="15990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Azure AKS Cluster</a:t>
            </a:r>
            <a:endParaRPr/>
          </a:p>
        </p:txBody>
      </p:sp>
      <p:pic>
        <p:nvPicPr>
          <p:cNvPr id="718" name="Google Shape;718;p84"/>
          <p:cNvPicPr preferRelativeResize="0"/>
          <p:nvPr/>
        </p:nvPicPr>
        <p:blipFill rotWithShape="1">
          <a:blip r:embed="rId5">
            <a:alphaModFix/>
          </a:blip>
          <a:srcRect/>
          <a:stretch/>
        </p:blipFill>
        <p:spPr>
          <a:xfrm>
            <a:off x="11054888" y="270396"/>
            <a:ext cx="724438" cy="724438"/>
          </a:xfrm>
          <a:prstGeom prst="rect">
            <a:avLst/>
          </a:prstGeom>
          <a:noFill/>
          <a:ln>
            <a:noFill/>
          </a:ln>
        </p:spPr>
      </p:pic>
      <p:sp>
        <p:nvSpPr>
          <p:cNvPr id="719" name="Google Shape;719;p84"/>
          <p:cNvSpPr/>
          <p:nvPr/>
        </p:nvSpPr>
        <p:spPr>
          <a:xfrm>
            <a:off x="8714035" y="2967590"/>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Init Containers</a:t>
            </a:r>
            <a:endParaRPr/>
          </a:p>
        </p:txBody>
      </p:sp>
      <p:sp>
        <p:nvSpPr>
          <p:cNvPr id="720" name="Google Shape;720;p84"/>
          <p:cNvSpPr/>
          <p:nvPr/>
        </p:nvSpPr>
        <p:spPr>
          <a:xfrm>
            <a:off x="8714035" y="4144341"/>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Environment Variables</a:t>
            </a:r>
            <a:endParaRPr/>
          </a:p>
        </p:txBody>
      </p:sp>
      <p:sp>
        <p:nvSpPr>
          <p:cNvPr id="721" name="Google Shape;721;p84"/>
          <p:cNvSpPr/>
          <p:nvPr/>
        </p:nvSpPr>
        <p:spPr>
          <a:xfrm>
            <a:off x="8714035" y="4675234"/>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Volumes</a:t>
            </a:r>
            <a:endParaRPr/>
          </a:p>
        </p:txBody>
      </p:sp>
      <p:sp>
        <p:nvSpPr>
          <p:cNvPr id="722" name="Google Shape;722;p84"/>
          <p:cNvSpPr/>
          <p:nvPr/>
        </p:nvSpPr>
        <p:spPr>
          <a:xfrm>
            <a:off x="8714035" y="5206545"/>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Volume Mounts</a:t>
            </a:r>
            <a:endParaRPr/>
          </a:p>
        </p:txBody>
      </p:sp>
      <p:sp>
        <p:nvSpPr>
          <p:cNvPr id="723" name="Google Shape;723;p84"/>
          <p:cNvSpPr/>
          <p:nvPr/>
        </p:nvSpPr>
        <p:spPr>
          <a:xfrm>
            <a:off x="8714035" y="5772742"/>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ClusterIP Service</a:t>
            </a:r>
            <a:endParaRPr/>
          </a:p>
        </p:txBody>
      </p:sp>
      <p:sp>
        <p:nvSpPr>
          <p:cNvPr id="724" name="Google Shape;724;p84"/>
          <p:cNvSpPr/>
          <p:nvPr/>
        </p:nvSpPr>
        <p:spPr>
          <a:xfrm>
            <a:off x="2977669" y="4139591"/>
            <a:ext cx="2919344"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Storage Class</a:t>
            </a:r>
            <a:endParaRPr/>
          </a:p>
        </p:txBody>
      </p:sp>
      <p:sp>
        <p:nvSpPr>
          <p:cNvPr id="725" name="Google Shape;725;p84"/>
          <p:cNvSpPr/>
          <p:nvPr/>
        </p:nvSpPr>
        <p:spPr>
          <a:xfrm>
            <a:off x="2977669" y="4670484"/>
            <a:ext cx="2919344"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Persistent Volume Claim</a:t>
            </a:r>
            <a:endParaRPr/>
          </a:p>
        </p:txBody>
      </p:sp>
      <p:sp>
        <p:nvSpPr>
          <p:cNvPr id="726" name="Google Shape;726;p84"/>
          <p:cNvSpPr/>
          <p:nvPr/>
        </p:nvSpPr>
        <p:spPr>
          <a:xfrm>
            <a:off x="2977669" y="5201795"/>
            <a:ext cx="2919344"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Persistent Volumes</a:t>
            </a:r>
            <a:endParaRPr/>
          </a:p>
        </p:txBody>
      </p:sp>
      <p:sp>
        <p:nvSpPr>
          <p:cNvPr id="727" name="Google Shape;727;p84"/>
          <p:cNvSpPr/>
          <p:nvPr/>
        </p:nvSpPr>
        <p:spPr>
          <a:xfrm>
            <a:off x="2977669" y="5767992"/>
            <a:ext cx="2919344"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Deployment</a:t>
            </a:r>
            <a:endParaRPr/>
          </a:p>
        </p:txBody>
      </p:sp>
      <p:pic>
        <p:nvPicPr>
          <p:cNvPr id="728" name="Google Shape;728;p84"/>
          <p:cNvPicPr preferRelativeResize="0"/>
          <p:nvPr/>
        </p:nvPicPr>
        <p:blipFill rotWithShape="1">
          <a:blip r:embed="rId6">
            <a:alphaModFix/>
          </a:blip>
          <a:srcRect/>
          <a:stretch/>
        </p:blipFill>
        <p:spPr>
          <a:xfrm>
            <a:off x="3050438" y="4146861"/>
            <a:ext cx="393703" cy="384721"/>
          </a:xfrm>
          <a:prstGeom prst="rect">
            <a:avLst/>
          </a:prstGeom>
          <a:noFill/>
          <a:ln>
            <a:noFill/>
          </a:ln>
        </p:spPr>
      </p:pic>
      <p:pic>
        <p:nvPicPr>
          <p:cNvPr id="729" name="Google Shape;729;p84"/>
          <p:cNvPicPr preferRelativeResize="0"/>
          <p:nvPr/>
        </p:nvPicPr>
        <p:blipFill rotWithShape="1">
          <a:blip r:embed="rId6">
            <a:alphaModFix/>
          </a:blip>
          <a:srcRect/>
          <a:stretch/>
        </p:blipFill>
        <p:spPr>
          <a:xfrm>
            <a:off x="3048643" y="4665902"/>
            <a:ext cx="393703" cy="384721"/>
          </a:xfrm>
          <a:prstGeom prst="rect">
            <a:avLst/>
          </a:prstGeom>
          <a:noFill/>
          <a:ln>
            <a:noFill/>
          </a:ln>
        </p:spPr>
      </p:pic>
      <p:pic>
        <p:nvPicPr>
          <p:cNvPr id="730" name="Google Shape;730;p84"/>
          <p:cNvPicPr preferRelativeResize="0"/>
          <p:nvPr/>
        </p:nvPicPr>
        <p:blipFill rotWithShape="1">
          <a:blip r:embed="rId6">
            <a:alphaModFix/>
          </a:blip>
          <a:srcRect/>
          <a:stretch/>
        </p:blipFill>
        <p:spPr>
          <a:xfrm>
            <a:off x="3047921" y="5206545"/>
            <a:ext cx="393703" cy="384721"/>
          </a:xfrm>
          <a:prstGeom prst="rect">
            <a:avLst/>
          </a:prstGeom>
          <a:noFill/>
          <a:ln>
            <a:noFill/>
          </a:ln>
        </p:spPr>
      </p:pic>
      <p:pic>
        <p:nvPicPr>
          <p:cNvPr id="731" name="Google Shape;731;p84"/>
          <p:cNvPicPr preferRelativeResize="0"/>
          <p:nvPr/>
        </p:nvPicPr>
        <p:blipFill rotWithShape="1">
          <a:blip r:embed="rId6">
            <a:alphaModFix/>
          </a:blip>
          <a:srcRect/>
          <a:stretch/>
        </p:blipFill>
        <p:spPr>
          <a:xfrm>
            <a:off x="3047921" y="5757006"/>
            <a:ext cx="393703" cy="384721"/>
          </a:xfrm>
          <a:prstGeom prst="rect">
            <a:avLst/>
          </a:prstGeom>
          <a:noFill/>
          <a:ln>
            <a:noFill/>
          </a:ln>
        </p:spPr>
      </p:pic>
      <p:pic>
        <p:nvPicPr>
          <p:cNvPr id="732" name="Google Shape;732;p84"/>
          <p:cNvPicPr preferRelativeResize="0"/>
          <p:nvPr/>
        </p:nvPicPr>
        <p:blipFill rotWithShape="1">
          <a:blip r:embed="rId6">
            <a:alphaModFix/>
          </a:blip>
          <a:srcRect/>
          <a:stretch/>
        </p:blipFill>
        <p:spPr>
          <a:xfrm>
            <a:off x="8783979" y="4145516"/>
            <a:ext cx="393703" cy="384721"/>
          </a:xfrm>
          <a:prstGeom prst="rect">
            <a:avLst/>
          </a:prstGeom>
          <a:noFill/>
          <a:ln>
            <a:noFill/>
          </a:ln>
        </p:spPr>
      </p:pic>
      <p:pic>
        <p:nvPicPr>
          <p:cNvPr id="733" name="Google Shape;733;p84"/>
          <p:cNvPicPr preferRelativeResize="0"/>
          <p:nvPr/>
        </p:nvPicPr>
        <p:blipFill rotWithShape="1">
          <a:blip r:embed="rId6">
            <a:alphaModFix/>
          </a:blip>
          <a:srcRect/>
          <a:stretch/>
        </p:blipFill>
        <p:spPr>
          <a:xfrm>
            <a:off x="8782130" y="4676409"/>
            <a:ext cx="393703" cy="384721"/>
          </a:xfrm>
          <a:prstGeom prst="rect">
            <a:avLst/>
          </a:prstGeom>
          <a:noFill/>
          <a:ln>
            <a:noFill/>
          </a:ln>
        </p:spPr>
      </p:pic>
      <p:pic>
        <p:nvPicPr>
          <p:cNvPr id="734" name="Google Shape;734;p84"/>
          <p:cNvPicPr preferRelativeResize="0"/>
          <p:nvPr/>
        </p:nvPicPr>
        <p:blipFill rotWithShape="1">
          <a:blip r:embed="rId6">
            <a:alphaModFix/>
          </a:blip>
          <a:srcRect/>
          <a:stretch/>
        </p:blipFill>
        <p:spPr>
          <a:xfrm>
            <a:off x="8768015" y="5218210"/>
            <a:ext cx="393703" cy="384721"/>
          </a:xfrm>
          <a:prstGeom prst="rect">
            <a:avLst/>
          </a:prstGeom>
          <a:noFill/>
          <a:ln>
            <a:noFill/>
          </a:ln>
        </p:spPr>
      </p:pic>
      <p:pic>
        <p:nvPicPr>
          <p:cNvPr id="735" name="Google Shape;735;p84"/>
          <p:cNvPicPr preferRelativeResize="0"/>
          <p:nvPr/>
        </p:nvPicPr>
        <p:blipFill rotWithShape="1">
          <a:blip r:embed="rId6">
            <a:alphaModFix/>
          </a:blip>
          <a:srcRect/>
          <a:stretch/>
        </p:blipFill>
        <p:spPr>
          <a:xfrm>
            <a:off x="8788879" y="5756652"/>
            <a:ext cx="393703" cy="384721"/>
          </a:xfrm>
          <a:prstGeom prst="rect">
            <a:avLst/>
          </a:prstGeom>
          <a:noFill/>
          <a:ln>
            <a:noFill/>
          </a:ln>
        </p:spPr>
      </p:pic>
      <p:pic>
        <p:nvPicPr>
          <p:cNvPr id="736" name="Google Shape;736;p84"/>
          <p:cNvPicPr preferRelativeResize="0"/>
          <p:nvPr/>
        </p:nvPicPr>
        <p:blipFill rotWithShape="1">
          <a:blip r:embed="rId6">
            <a:alphaModFix/>
          </a:blip>
          <a:srcRect/>
          <a:stretch/>
        </p:blipFill>
        <p:spPr>
          <a:xfrm>
            <a:off x="8714034" y="1362736"/>
            <a:ext cx="393703" cy="384721"/>
          </a:xfrm>
          <a:prstGeom prst="rect">
            <a:avLst/>
          </a:prstGeom>
          <a:noFill/>
          <a:ln>
            <a:noFill/>
          </a:ln>
        </p:spPr>
      </p:pic>
      <p:pic>
        <p:nvPicPr>
          <p:cNvPr id="737" name="Google Shape;737;p84"/>
          <p:cNvPicPr preferRelativeResize="0"/>
          <p:nvPr/>
        </p:nvPicPr>
        <p:blipFill rotWithShape="1">
          <a:blip r:embed="rId6">
            <a:alphaModFix/>
          </a:blip>
          <a:srcRect/>
          <a:stretch/>
        </p:blipFill>
        <p:spPr>
          <a:xfrm>
            <a:off x="8714034" y="1881777"/>
            <a:ext cx="393703" cy="384721"/>
          </a:xfrm>
          <a:prstGeom prst="rect">
            <a:avLst/>
          </a:prstGeom>
          <a:noFill/>
          <a:ln>
            <a:noFill/>
          </a:ln>
        </p:spPr>
      </p:pic>
      <p:pic>
        <p:nvPicPr>
          <p:cNvPr id="738" name="Google Shape;738;p84"/>
          <p:cNvPicPr preferRelativeResize="0"/>
          <p:nvPr/>
        </p:nvPicPr>
        <p:blipFill rotWithShape="1">
          <a:blip r:embed="rId6">
            <a:alphaModFix/>
          </a:blip>
          <a:srcRect/>
          <a:stretch/>
        </p:blipFill>
        <p:spPr>
          <a:xfrm>
            <a:off x="8702324" y="2420855"/>
            <a:ext cx="393703" cy="384721"/>
          </a:xfrm>
          <a:prstGeom prst="rect">
            <a:avLst/>
          </a:prstGeom>
          <a:noFill/>
          <a:ln>
            <a:noFill/>
          </a:ln>
        </p:spPr>
      </p:pic>
      <p:pic>
        <p:nvPicPr>
          <p:cNvPr id="739" name="Google Shape;739;p84"/>
          <p:cNvPicPr preferRelativeResize="0"/>
          <p:nvPr/>
        </p:nvPicPr>
        <p:blipFill rotWithShape="1">
          <a:blip r:embed="rId6">
            <a:alphaModFix/>
          </a:blip>
          <a:srcRect/>
          <a:stretch/>
        </p:blipFill>
        <p:spPr>
          <a:xfrm>
            <a:off x="8702324" y="2973515"/>
            <a:ext cx="393703" cy="384721"/>
          </a:xfrm>
          <a:prstGeom prst="rect">
            <a:avLst/>
          </a:prstGeom>
          <a:noFill/>
          <a:ln>
            <a:noFill/>
          </a:ln>
        </p:spPr>
      </p:pic>
      <p:sp>
        <p:nvSpPr>
          <p:cNvPr id="740" name="Google Shape;740;p84"/>
          <p:cNvSpPr/>
          <p:nvPr/>
        </p:nvSpPr>
        <p:spPr>
          <a:xfrm>
            <a:off x="8693157" y="3565765"/>
            <a:ext cx="2827007"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Config Map</a:t>
            </a:r>
            <a:endParaRPr/>
          </a:p>
        </p:txBody>
      </p:sp>
      <p:pic>
        <p:nvPicPr>
          <p:cNvPr id="741" name="Google Shape;741;p84"/>
          <p:cNvPicPr preferRelativeResize="0"/>
          <p:nvPr/>
        </p:nvPicPr>
        <p:blipFill rotWithShape="1">
          <a:blip r:embed="rId6">
            <a:alphaModFix/>
          </a:blip>
          <a:srcRect/>
          <a:stretch/>
        </p:blipFill>
        <p:spPr>
          <a:xfrm>
            <a:off x="8763410" y="3554780"/>
            <a:ext cx="381250" cy="38472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5"/>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747" name="Google Shape;747;p85"/>
          <p:cNvSpPr/>
          <p:nvPr/>
        </p:nvSpPr>
        <p:spPr>
          <a:xfrm>
            <a:off x="3028379" y="67116"/>
            <a:ext cx="9060367" cy="3773999"/>
          </a:xfrm>
          <a:prstGeom prst="rect">
            <a:avLst/>
          </a:prstGeom>
          <a:solidFill>
            <a:srgbClr val="E1EFD8"/>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748" name="Google Shape;748;p85"/>
          <p:cNvSpPr/>
          <p:nvPr/>
        </p:nvSpPr>
        <p:spPr>
          <a:xfrm>
            <a:off x="6328366" y="1216473"/>
            <a:ext cx="2481213" cy="1992583"/>
          </a:xfrm>
          <a:prstGeom prst="rect">
            <a:avLst/>
          </a:prstGeom>
          <a:solidFill>
            <a:srgbClr val="A8D08C"/>
          </a:solidFill>
          <a:ln w="444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749" name="Google Shape;749;p85"/>
          <p:cNvSpPr/>
          <p:nvPr/>
        </p:nvSpPr>
        <p:spPr>
          <a:xfrm>
            <a:off x="6652526" y="1387232"/>
            <a:ext cx="1806547" cy="1557139"/>
          </a:xfrm>
          <a:prstGeom prst="rect">
            <a:avLst/>
          </a:prstGeom>
          <a:solidFill>
            <a:srgbClr val="BFBFBF"/>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750" name="Google Shape;750;p85"/>
          <p:cNvSpPr/>
          <p:nvPr/>
        </p:nvSpPr>
        <p:spPr>
          <a:xfrm>
            <a:off x="6976245" y="1536210"/>
            <a:ext cx="1256316" cy="1181691"/>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751" name="Google Shape;751;p85"/>
          <p:cNvSpPr txBox="1"/>
          <p:nvPr/>
        </p:nvSpPr>
        <p:spPr>
          <a:xfrm>
            <a:off x="7366762" y="2435900"/>
            <a:ext cx="52283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POD</a:t>
            </a:r>
            <a:endParaRPr/>
          </a:p>
        </p:txBody>
      </p:sp>
      <p:grpSp>
        <p:nvGrpSpPr>
          <p:cNvPr id="752" name="Google Shape;752;p85"/>
          <p:cNvGrpSpPr/>
          <p:nvPr/>
        </p:nvGrpSpPr>
        <p:grpSpPr>
          <a:xfrm>
            <a:off x="7225150" y="1820909"/>
            <a:ext cx="761697" cy="667782"/>
            <a:chOff x="853440" y="4579716"/>
            <a:chExt cx="1006998" cy="941894"/>
          </a:xfrm>
        </p:grpSpPr>
        <p:sp>
          <p:nvSpPr>
            <p:cNvPr id="753" name="Google Shape;753;p85"/>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754" name="Google Shape;754;p85"/>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755" name="Google Shape;755;p85"/>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756" name="Google Shape;756;p85"/>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757" name="Google Shape;757;p85"/>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758" name="Google Shape;758;p85"/>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759" name="Google Shape;759;p85"/>
            <p:cNvSpPr txBox="1"/>
            <p:nvPr/>
          </p:nvSpPr>
          <p:spPr>
            <a:xfrm>
              <a:off x="1069564" y="4740206"/>
              <a:ext cx="542548" cy="781404"/>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Web</a:t>
              </a:r>
              <a:endParaRPr/>
            </a:p>
            <a:p>
              <a:pPr marL="0" marR="0" lvl="0" indent="0" algn="ctr" rtl="0">
                <a:spcBef>
                  <a:spcPts val="0"/>
                </a:spcBef>
                <a:spcAft>
                  <a:spcPts val="0"/>
                </a:spcAft>
                <a:buNone/>
              </a:pPr>
              <a:r>
                <a:rPr lang="en-US" sz="1000" b="1">
                  <a:solidFill>
                    <a:schemeClr val="lt1"/>
                  </a:solidFill>
                  <a:latin typeface="Calibri"/>
                  <a:ea typeface="Calibri"/>
                  <a:cs typeface="Calibri"/>
                  <a:sym typeface="Calibri"/>
                </a:rPr>
                <a:t>App</a:t>
              </a:r>
              <a:endParaRPr/>
            </a:p>
          </p:txBody>
        </p:sp>
      </p:grpSp>
      <p:sp>
        <p:nvSpPr>
          <p:cNvPr id="760" name="Google Shape;760;p85"/>
          <p:cNvSpPr txBox="1"/>
          <p:nvPr/>
        </p:nvSpPr>
        <p:spPr>
          <a:xfrm>
            <a:off x="7099784" y="2655126"/>
            <a:ext cx="103267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ReplicaSet</a:t>
            </a:r>
            <a:endParaRPr sz="1500">
              <a:solidFill>
                <a:schemeClr val="dk1"/>
              </a:solidFill>
              <a:latin typeface="Calibri"/>
              <a:ea typeface="Calibri"/>
              <a:cs typeface="Calibri"/>
              <a:sym typeface="Calibri"/>
            </a:endParaRPr>
          </a:p>
        </p:txBody>
      </p:sp>
      <p:sp>
        <p:nvSpPr>
          <p:cNvPr id="761" name="Google Shape;761;p85"/>
          <p:cNvSpPr txBox="1"/>
          <p:nvPr/>
        </p:nvSpPr>
        <p:spPr>
          <a:xfrm>
            <a:off x="6517847" y="2920363"/>
            <a:ext cx="222066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Deployment (UserMgmt)</a:t>
            </a:r>
            <a:endParaRPr/>
          </a:p>
        </p:txBody>
      </p:sp>
      <p:sp>
        <p:nvSpPr>
          <p:cNvPr id="762" name="Google Shape;762;p85"/>
          <p:cNvSpPr/>
          <p:nvPr/>
        </p:nvSpPr>
        <p:spPr>
          <a:xfrm>
            <a:off x="6328366" y="586085"/>
            <a:ext cx="2481213" cy="423192"/>
          </a:xfrm>
          <a:prstGeom prst="rect">
            <a:avLst/>
          </a:prstGeom>
          <a:solidFill>
            <a:schemeClr val="dk1"/>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17">
                <a:solidFill>
                  <a:schemeClr val="lt1"/>
                </a:solidFill>
                <a:latin typeface="Calibri"/>
                <a:ea typeface="Calibri"/>
                <a:cs typeface="Calibri"/>
                <a:sym typeface="Calibri"/>
              </a:rPr>
              <a:t>UserMgmt – LoadBalancer Service</a:t>
            </a:r>
            <a:endParaRPr/>
          </a:p>
        </p:txBody>
      </p:sp>
      <p:sp>
        <p:nvSpPr>
          <p:cNvPr id="763" name="Google Shape;763;p85"/>
          <p:cNvSpPr/>
          <p:nvPr/>
        </p:nvSpPr>
        <p:spPr>
          <a:xfrm>
            <a:off x="6328366" y="3370097"/>
            <a:ext cx="2481213" cy="350631"/>
          </a:xfrm>
          <a:prstGeom prst="rect">
            <a:avLst/>
          </a:prstGeom>
          <a:solidFill>
            <a:schemeClr val="dk1"/>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MySQL – ExternalName Service</a:t>
            </a:r>
            <a:endParaRPr/>
          </a:p>
        </p:txBody>
      </p:sp>
      <p:sp>
        <p:nvSpPr>
          <p:cNvPr id="764" name="Google Shape;764;p85"/>
          <p:cNvSpPr/>
          <p:nvPr/>
        </p:nvSpPr>
        <p:spPr>
          <a:xfrm>
            <a:off x="9010368" y="1139637"/>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Load Balancer Service</a:t>
            </a:r>
            <a:endParaRPr/>
          </a:p>
        </p:txBody>
      </p:sp>
      <p:sp>
        <p:nvSpPr>
          <p:cNvPr id="765" name="Google Shape;765;p85"/>
          <p:cNvSpPr/>
          <p:nvPr/>
        </p:nvSpPr>
        <p:spPr>
          <a:xfrm>
            <a:off x="9010368" y="1670529"/>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Deployment</a:t>
            </a:r>
            <a:endParaRPr/>
          </a:p>
        </p:txBody>
      </p:sp>
      <p:sp>
        <p:nvSpPr>
          <p:cNvPr id="766" name="Google Shape;766;p85"/>
          <p:cNvSpPr/>
          <p:nvPr/>
        </p:nvSpPr>
        <p:spPr>
          <a:xfrm>
            <a:off x="9010368" y="2201841"/>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Environment Variables</a:t>
            </a:r>
            <a:endParaRPr/>
          </a:p>
        </p:txBody>
      </p:sp>
      <p:sp>
        <p:nvSpPr>
          <p:cNvPr id="767" name="Google Shape;767;p85"/>
          <p:cNvSpPr txBox="1"/>
          <p:nvPr/>
        </p:nvSpPr>
        <p:spPr>
          <a:xfrm>
            <a:off x="94558" y="4794729"/>
            <a:ext cx="2553629"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3167"/>
              <a:buFont typeface="Calibri"/>
              <a:buNone/>
            </a:pPr>
            <a:r>
              <a:rPr lang="en-US" sz="3167" b="1">
                <a:solidFill>
                  <a:srgbClr val="548135"/>
                </a:solidFill>
                <a:latin typeface="Calibri"/>
                <a:ea typeface="Calibri"/>
                <a:cs typeface="Calibri"/>
                <a:sym typeface="Calibri"/>
              </a:rPr>
              <a:t>AKS Storage</a:t>
            </a:r>
            <a:br>
              <a:rPr lang="en-US" sz="3167" b="1">
                <a:solidFill>
                  <a:srgbClr val="00B050"/>
                </a:solidFill>
                <a:latin typeface="Calibri"/>
                <a:ea typeface="Calibri"/>
                <a:cs typeface="Calibri"/>
                <a:sym typeface="Calibri"/>
              </a:rPr>
            </a:br>
            <a:r>
              <a:rPr lang="en-US" sz="3167" b="1">
                <a:solidFill>
                  <a:srgbClr val="00B050"/>
                </a:solidFill>
                <a:latin typeface="Calibri"/>
                <a:ea typeface="Calibri"/>
                <a:cs typeface="Calibri"/>
                <a:sym typeface="Calibri"/>
              </a:rPr>
              <a:t>Azure MySQL Database</a:t>
            </a:r>
            <a:endParaRPr/>
          </a:p>
        </p:txBody>
      </p:sp>
      <p:grpSp>
        <p:nvGrpSpPr>
          <p:cNvPr id="768" name="Google Shape;768;p85"/>
          <p:cNvGrpSpPr/>
          <p:nvPr/>
        </p:nvGrpSpPr>
        <p:grpSpPr>
          <a:xfrm>
            <a:off x="317420" y="491359"/>
            <a:ext cx="1717742" cy="537035"/>
            <a:chOff x="7124887" y="2666089"/>
            <a:chExt cx="2061290" cy="644442"/>
          </a:xfrm>
        </p:grpSpPr>
        <p:pic>
          <p:nvPicPr>
            <p:cNvPr id="769" name="Google Shape;769;p85" descr="User icon"/>
            <p:cNvPicPr preferRelativeResize="0"/>
            <p:nvPr/>
          </p:nvPicPr>
          <p:blipFill rotWithShape="1">
            <a:blip r:embed="rId3">
              <a:alphaModFix/>
            </a:blip>
            <a:srcRect/>
            <a:stretch/>
          </p:blipFill>
          <p:spPr>
            <a:xfrm>
              <a:off x="7124887" y="2717341"/>
              <a:ext cx="501334" cy="501334"/>
            </a:xfrm>
            <a:prstGeom prst="rect">
              <a:avLst/>
            </a:prstGeom>
            <a:noFill/>
            <a:ln>
              <a:noFill/>
            </a:ln>
          </p:spPr>
        </p:pic>
        <p:sp>
          <p:nvSpPr>
            <p:cNvPr id="770" name="Google Shape;770;p85"/>
            <p:cNvSpPr/>
            <p:nvPr/>
          </p:nvSpPr>
          <p:spPr>
            <a:xfrm>
              <a:off x="7124888" y="2666089"/>
              <a:ext cx="2061289" cy="644442"/>
            </a:xfrm>
            <a:prstGeom prst="rect">
              <a:avLst/>
            </a:prstGeom>
            <a:no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771" name="Google Shape;771;p85" descr="User icon"/>
            <p:cNvPicPr preferRelativeResize="0"/>
            <p:nvPr/>
          </p:nvPicPr>
          <p:blipFill rotWithShape="1">
            <a:blip r:embed="rId3">
              <a:alphaModFix/>
            </a:blip>
            <a:srcRect/>
            <a:stretch/>
          </p:blipFill>
          <p:spPr>
            <a:xfrm>
              <a:off x="7626221" y="2731231"/>
              <a:ext cx="501334" cy="501334"/>
            </a:xfrm>
            <a:prstGeom prst="rect">
              <a:avLst/>
            </a:prstGeom>
            <a:noFill/>
            <a:ln>
              <a:noFill/>
            </a:ln>
          </p:spPr>
        </p:pic>
        <p:pic>
          <p:nvPicPr>
            <p:cNvPr id="772" name="Google Shape;772;p85" descr="User icon"/>
            <p:cNvPicPr preferRelativeResize="0"/>
            <p:nvPr/>
          </p:nvPicPr>
          <p:blipFill rotWithShape="1">
            <a:blip r:embed="rId3">
              <a:alphaModFix/>
            </a:blip>
            <a:srcRect/>
            <a:stretch/>
          </p:blipFill>
          <p:spPr>
            <a:xfrm>
              <a:off x="8159651" y="2718254"/>
              <a:ext cx="501334" cy="501334"/>
            </a:xfrm>
            <a:prstGeom prst="rect">
              <a:avLst/>
            </a:prstGeom>
            <a:noFill/>
            <a:ln>
              <a:noFill/>
            </a:ln>
          </p:spPr>
        </p:pic>
        <p:pic>
          <p:nvPicPr>
            <p:cNvPr id="773" name="Google Shape;773;p85" descr="User icon"/>
            <p:cNvPicPr preferRelativeResize="0"/>
            <p:nvPr/>
          </p:nvPicPr>
          <p:blipFill rotWithShape="1">
            <a:blip r:embed="rId3">
              <a:alphaModFix/>
            </a:blip>
            <a:srcRect/>
            <a:stretch/>
          </p:blipFill>
          <p:spPr>
            <a:xfrm>
              <a:off x="8660985" y="2731231"/>
              <a:ext cx="501334" cy="501334"/>
            </a:xfrm>
            <a:prstGeom prst="rect">
              <a:avLst/>
            </a:prstGeom>
            <a:noFill/>
            <a:ln>
              <a:noFill/>
            </a:ln>
          </p:spPr>
        </p:pic>
      </p:grpSp>
      <p:cxnSp>
        <p:nvCxnSpPr>
          <p:cNvPr id="774" name="Google Shape;774;p85"/>
          <p:cNvCxnSpPr>
            <a:stCxn id="773" idx="3"/>
            <a:endCxn id="762" idx="1"/>
          </p:cNvCxnSpPr>
          <p:nvPr/>
        </p:nvCxnSpPr>
        <p:spPr>
          <a:xfrm>
            <a:off x="2015280" y="754533"/>
            <a:ext cx="4313100" cy="43200"/>
          </a:xfrm>
          <a:prstGeom prst="straightConnector1">
            <a:avLst/>
          </a:prstGeom>
          <a:noFill/>
          <a:ln w="31750" cap="flat" cmpd="sng">
            <a:solidFill>
              <a:srgbClr val="0070C0"/>
            </a:solidFill>
            <a:prstDash val="solid"/>
            <a:miter lim="800000"/>
            <a:headEnd type="none" w="sm" len="sm"/>
            <a:tailEnd type="triangle" w="med" len="med"/>
          </a:ln>
        </p:spPr>
      </p:cxnSp>
      <p:sp>
        <p:nvSpPr>
          <p:cNvPr id="775" name="Google Shape;775;p85"/>
          <p:cNvSpPr txBox="1"/>
          <p:nvPr/>
        </p:nvSpPr>
        <p:spPr>
          <a:xfrm>
            <a:off x="745836" y="969762"/>
            <a:ext cx="665118"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a:solidFill>
                  <a:schemeClr val="dk1"/>
                </a:solidFill>
                <a:latin typeface="Calibri"/>
                <a:ea typeface="Calibri"/>
                <a:cs typeface="Calibri"/>
                <a:sym typeface="Calibri"/>
              </a:rPr>
              <a:t>Users</a:t>
            </a:r>
            <a:endParaRPr/>
          </a:p>
        </p:txBody>
      </p:sp>
      <p:sp>
        <p:nvSpPr>
          <p:cNvPr id="776" name="Google Shape;776;p85"/>
          <p:cNvSpPr txBox="1"/>
          <p:nvPr/>
        </p:nvSpPr>
        <p:spPr>
          <a:xfrm>
            <a:off x="2159264" y="276669"/>
            <a:ext cx="2917786" cy="438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Arial"/>
                <a:ea typeface="Arial"/>
                <a:cs typeface="Arial"/>
                <a:sym typeface="Arial"/>
              </a:rPr>
              <a:t>http://&lt;External-IP-from-get-service-output&gt;</a:t>
            </a:r>
            <a:endParaRPr/>
          </a:p>
          <a:p>
            <a:pPr marL="0" marR="0" lvl="0" indent="0" algn="l" rtl="0">
              <a:spcBef>
                <a:spcPts val="0"/>
              </a:spcBef>
              <a:spcAft>
                <a:spcPts val="0"/>
              </a:spcAft>
              <a:buNone/>
            </a:pPr>
            <a:endParaRPr sz="1083">
              <a:solidFill>
                <a:schemeClr val="dk1"/>
              </a:solidFill>
              <a:latin typeface="Calibri"/>
              <a:ea typeface="Calibri"/>
              <a:cs typeface="Calibri"/>
              <a:sym typeface="Calibri"/>
            </a:endParaRPr>
          </a:p>
        </p:txBody>
      </p:sp>
      <p:cxnSp>
        <p:nvCxnSpPr>
          <p:cNvPr id="777" name="Google Shape;777;p85"/>
          <p:cNvCxnSpPr>
            <a:endCxn id="748" idx="0"/>
          </p:cNvCxnSpPr>
          <p:nvPr/>
        </p:nvCxnSpPr>
        <p:spPr>
          <a:xfrm>
            <a:off x="7568973" y="1025973"/>
            <a:ext cx="0" cy="190500"/>
          </a:xfrm>
          <a:prstGeom prst="straightConnector1">
            <a:avLst/>
          </a:prstGeom>
          <a:noFill/>
          <a:ln w="31750" cap="flat" cmpd="sng">
            <a:solidFill>
              <a:srgbClr val="0070C0"/>
            </a:solidFill>
            <a:prstDash val="solid"/>
            <a:miter lim="800000"/>
            <a:headEnd type="none" w="sm" len="sm"/>
            <a:tailEnd type="triangle" w="med" len="med"/>
          </a:ln>
        </p:spPr>
      </p:cxnSp>
      <p:cxnSp>
        <p:nvCxnSpPr>
          <p:cNvPr id="778" name="Google Shape;778;p85"/>
          <p:cNvCxnSpPr/>
          <p:nvPr/>
        </p:nvCxnSpPr>
        <p:spPr>
          <a:xfrm>
            <a:off x="7584559" y="3209055"/>
            <a:ext cx="0" cy="190542"/>
          </a:xfrm>
          <a:prstGeom prst="straightConnector1">
            <a:avLst/>
          </a:prstGeom>
          <a:noFill/>
          <a:ln w="31750" cap="flat" cmpd="sng">
            <a:solidFill>
              <a:srgbClr val="0070C0"/>
            </a:solidFill>
            <a:prstDash val="solid"/>
            <a:miter lim="800000"/>
            <a:headEnd type="none" w="sm" len="sm"/>
            <a:tailEnd type="triangle" w="med" len="med"/>
          </a:ln>
        </p:spPr>
      </p:cxnSp>
      <p:sp>
        <p:nvSpPr>
          <p:cNvPr id="779" name="Google Shape;779;p85"/>
          <p:cNvSpPr txBox="1"/>
          <p:nvPr/>
        </p:nvSpPr>
        <p:spPr>
          <a:xfrm>
            <a:off x="9474014" y="67116"/>
            <a:ext cx="15990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Azure AKS Cluster</a:t>
            </a:r>
            <a:endParaRPr/>
          </a:p>
        </p:txBody>
      </p:sp>
      <p:pic>
        <p:nvPicPr>
          <p:cNvPr id="780" name="Google Shape;780;p85"/>
          <p:cNvPicPr preferRelativeResize="0"/>
          <p:nvPr/>
        </p:nvPicPr>
        <p:blipFill rotWithShape="1">
          <a:blip r:embed="rId4">
            <a:alphaModFix/>
          </a:blip>
          <a:srcRect/>
          <a:stretch/>
        </p:blipFill>
        <p:spPr>
          <a:xfrm>
            <a:off x="11351221" y="58729"/>
            <a:ext cx="724438" cy="724438"/>
          </a:xfrm>
          <a:prstGeom prst="rect">
            <a:avLst/>
          </a:prstGeom>
          <a:noFill/>
          <a:ln>
            <a:noFill/>
          </a:ln>
        </p:spPr>
      </p:pic>
      <p:sp>
        <p:nvSpPr>
          <p:cNvPr id="781" name="Google Shape;781;p85"/>
          <p:cNvSpPr/>
          <p:nvPr/>
        </p:nvSpPr>
        <p:spPr>
          <a:xfrm>
            <a:off x="9010368" y="2755924"/>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Init Containers</a:t>
            </a:r>
            <a:endParaRPr/>
          </a:p>
        </p:txBody>
      </p:sp>
      <p:pic>
        <p:nvPicPr>
          <p:cNvPr id="782" name="Google Shape;782;p85"/>
          <p:cNvPicPr preferRelativeResize="0"/>
          <p:nvPr/>
        </p:nvPicPr>
        <p:blipFill rotWithShape="1">
          <a:blip r:embed="rId5">
            <a:alphaModFix/>
          </a:blip>
          <a:srcRect/>
          <a:stretch/>
        </p:blipFill>
        <p:spPr>
          <a:xfrm>
            <a:off x="9010368" y="1151070"/>
            <a:ext cx="393703" cy="384721"/>
          </a:xfrm>
          <a:prstGeom prst="rect">
            <a:avLst/>
          </a:prstGeom>
          <a:noFill/>
          <a:ln>
            <a:noFill/>
          </a:ln>
        </p:spPr>
      </p:pic>
      <p:pic>
        <p:nvPicPr>
          <p:cNvPr id="783" name="Google Shape;783;p85"/>
          <p:cNvPicPr preferRelativeResize="0"/>
          <p:nvPr/>
        </p:nvPicPr>
        <p:blipFill rotWithShape="1">
          <a:blip r:embed="rId5">
            <a:alphaModFix/>
          </a:blip>
          <a:srcRect/>
          <a:stretch/>
        </p:blipFill>
        <p:spPr>
          <a:xfrm>
            <a:off x="9010368" y="1670110"/>
            <a:ext cx="393703" cy="384721"/>
          </a:xfrm>
          <a:prstGeom prst="rect">
            <a:avLst/>
          </a:prstGeom>
          <a:noFill/>
          <a:ln>
            <a:noFill/>
          </a:ln>
        </p:spPr>
      </p:pic>
      <p:pic>
        <p:nvPicPr>
          <p:cNvPr id="784" name="Google Shape;784;p85"/>
          <p:cNvPicPr preferRelativeResize="0"/>
          <p:nvPr/>
        </p:nvPicPr>
        <p:blipFill rotWithShape="1">
          <a:blip r:embed="rId5">
            <a:alphaModFix/>
          </a:blip>
          <a:srcRect/>
          <a:stretch/>
        </p:blipFill>
        <p:spPr>
          <a:xfrm>
            <a:off x="8998658" y="2209189"/>
            <a:ext cx="393703" cy="384721"/>
          </a:xfrm>
          <a:prstGeom prst="rect">
            <a:avLst/>
          </a:prstGeom>
          <a:noFill/>
          <a:ln>
            <a:noFill/>
          </a:ln>
        </p:spPr>
      </p:pic>
      <p:pic>
        <p:nvPicPr>
          <p:cNvPr id="785" name="Google Shape;785;p85"/>
          <p:cNvPicPr preferRelativeResize="0"/>
          <p:nvPr/>
        </p:nvPicPr>
        <p:blipFill rotWithShape="1">
          <a:blip r:embed="rId5">
            <a:alphaModFix/>
          </a:blip>
          <a:srcRect/>
          <a:stretch/>
        </p:blipFill>
        <p:spPr>
          <a:xfrm>
            <a:off x="8998658" y="2761849"/>
            <a:ext cx="393703" cy="384721"/>
          </a:xfrm>
          <a:prstGeom prst="rect">
            <a:avLst/>
          </a:prstGeom>
          <a:noFill/>
          <a:ln>
            <a:noFill/>
          </a:ln>
        </p:spPr>
      </p:pic>
      <p:sp>
        <p:nvSpPr>
          <p:cNvPr id="786" name="Google Shape;786;p85"/>
          <p:cNvSpPr/>
          <p:nvPr/>
        </p:nvSpPr>
        <p:spPr>
          <a:xfrm>
            <a:off x="3981474" y="4341842"/>
            <a:ext cx="7337461" cy="1737721"/>
          </a:xfrm>
          <a:prstGeom prst="rect">
            <a:avLst/>
          </a:prstGeom>
          <a:solidFill>
            <a:srgbClr val="BFBFBF"/>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787" name="Google Shape;787;p85"/>
          <p:cNvSpPr txBox="1"/>
          <p:nvPr/>
        </p:nvSpPr>
        <p:spPr>
          <a:xfrm>
            <a:off x="6954578" y="5573932"/>
            <a:ext cx="1369664"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MySQL</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Database</a:t>
            </a:r>
            <a:endParaRPr/>
          </a:p>
        </p:txBody>
      </p:sp>
      <p:sp>
        <p:nvSpPr>
          <p:cNvPr id="788" name="Google Shape;788;p85"/>
          <p:cNvSpPr/>
          <p:nvPr/>
        </p:nvSpPr>
        <p:spPr>
          <a:xfrm>
            <a:off x="4273782" y="4653371"/>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High Availability</a:t>
            </a:r>
            <a:endParaRPr/>
          </a:p>
        </p:txBody>
      </p:sp>
      <p:sp>
        <p:nvSpPr>
          <p:cNvPr id="789" name="Google Shape;789;p85"/>
          <p:cNvSpPr/>
          <p:nvPr/>
        </p:nvSpPr>
        <p:spPr>
          <a:xfrm>
            <a:off x="4273782" y="5064809"/>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Backup &amp; Recovery</a:t>
            </a:r>
            <a:endParaRPr/>
          </a:p>
        </p:txBody>
      </p:sp>
      <p:sp>
        <p:nvSpPr>
          <p:cNvPr id="790" name="Google Shape;790;p85"/>
          <p:cNvSpPr/>
          <p:nvPr/>
        </p:nvSpPr>
        <p:spPr>
          <a:xfrm>
            <a:off x="4273782" y="5480913"/>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Read Replicas</a:t>
            </a:r>
            <a:endParaRPr/>
          </a:p>
        </p:txBody>
      </p:sp>
      <p:sp>
        <p:nvSpPr>
          <p:cNvPr id="791" name="Google Shape;791;p85"/>
          <p:cNvSpPr/>
          <p:nvPr/>
        </p:nvSpPr>
        <p:spPr>
          <a:xfrm>
            <a:off x="8579182" y="4653371"/>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Monitoring &amp; Alerting</a:t>
            </a:r>
            <a:endParaRPr/>
          </a:p>
        </p:txBody>
      </p:sp>
      <p:sp>
        <p:nvSpPr>
          <p:cNvPr id="792" name="Google Shape;792;p85"/>
          <p:cNvSpPr/>
          <p:nvPr/>
        </p:nvSpPr>
        <p:spPr>
          <a:xfrm>
            <a:off x="8579182" y="5064809"/>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Automatic Upgrades</a:t>
            </a:r>
            <a:endParaRPr/>
          </a:p>
        </p:txBody>
      </p:sp>
      <p:sp>
        <p:nvSpPr>
          <p:cNvPr id="793" name="Google Shape;793;p85"/>
          <p:cNvSpPr/>
          <p:nvPr/>
        </p:nvSpPr>
        <p:spPr>
          <a:xfrm>
            <a:off x="8579182" y="5480913"/>
            <a:ext cx="2481212" cy="28271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Secure Data at rest and motion</a:t>
            </a:r>
            <a:endParaRPr/>
          </a:p>
        </p:txBody>
      </p:sp>
      <p:pic>
        <p:nvPicPr>
          <p:cNvPr id="794" name="Google Shape;794;p85"/>
          <p:cNvPicPr preferRelativeResize="0"/>
          <p:nvPr/>
        </p:nvPicPr>
        <p:blipFill rotWithShape="1">
          <a:blip r:embed="rId6">
            <a:alphaModFix/>
          </a:blip>
          <a:srcRect/>
          <a:stretch/>
        </p:blipFill>
        <p:spPr>
          <a:xfrm>
            <a:off x="7067522" y="4421790"/>
            <a:ext cx="1185657" cy="1185657"/>
          </a:xfrm>
          <a:prstGeom prst="rect">
            <a:avLst/>
          </a:prstGeom>
          <a:noFill/>
          <a:ln>
            <a:noFill/>
          </a:ln>
        </p:spPr>
      </p:pic>
      <p:cxnSp>
        <p:nvCxnSpPr>
          <p:cNvPr id="795" name="Google Shape;795;p85"/>
          <p:cNvCxnSpPr>
            <a:stCxn id="763" idx="2"/>
            <a:endCxn id="794" idx="0"/>
          </p:cNvCxnSpPr>
          <p:nvPr/>
        </p:nvCxnSpPr>
        <p:spPr>
          <a:xfrm>
            <a:off x="7568973" y="3720728"/>
            <a:ext cx="91500" cy="701100"/>
          </a:xfrm>
          <a:prstGeom prst="straightConnector1">
            <a:avLst/>
          </a:prstGeom>
          <a:noFill/>
          <a:ln w="31750" cap="flat" cmpd="sng">
            <a:solidFill>
              <a:srgbClr val="0070C0"/>
            </a:solidFill>
            <a:prstDash val="solid"/>
            <a:miter lim="800000"/>
            <a:headEnd type="none" w="sm" len="sm"/>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6"/>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801" name="Google Shape;801;p86"/>
          <p:cNvSpPr/>
          <p:nvPr/>
        </p:nvSpPr>
        <p:spPr>
          <a:xfrm>
            <a:off x="3069166" y="278782"/>
            <a:ext cx="7410913" cy="6021658"/>
          </a:xfrm>
          <a:prstGeom prst="rect">
            <a:avLst/>
          </a:prstGeom>
          <a:solidFill>
            <a:srgbClr val="E1EFD8"/>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02" name="Google Shape;802;p86"/>
          <p:cNvSpPr/>
          <p:nvPr/>
        </p:nvSpPr>
        <p:spPr>
          <a:xfrm>
            <a:off x="3217334" y="1428140"/>
            <a:ext cx="3983579" cy="1934052"/>
          </a:xfrm>
          <a:prstGeom prst="rect">
            <a:avLst/>
          </a:prstGeom>
          <a:solidFill>
            <a:srgbClr val="A8D08C"/>
          </a:solidFill>
          <a:ln w="444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03" name="Google Shape;803;p86"/>
          <p:cNvSpPr/>
          <p:nvPr/>
        </p:nvSpPr>
        <p:spPr>
          <a:xfrm>
            <a:off x="3353222" y="1615254"/>
            <a:ext cx="3674112" cy="1380573"/>
          </a:xfrm>
          <a:prstGeom prst="rect">
            <a:avLst/>
          </a:prstGeom>
          <a:solidFill>
            <a:srgbClr val="BFBFBF"/>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grpSp>
        <p:nvGrpSpPr>
          <p:cNvPr id="804" name="Google Shape;804;p86"/>
          <p:cNvGrpSpPr/>
          <p:nvPr/>
        </p:nvGrpSpPr>
        <p:grpSpPr>
          <a:xfrm>
            <a:off x="3531506" y="1721565"/>
            <a:ext cx="1032677" cy="982055"/>
            <a:chOff x="4237807" y="2065879"/>
            <a:chExt cx="1239212" cy="1178467"/>
          </a:xfrm>
        </p:grpSpPr>
        <p:sp>
          <p:nvSpPr>
            <p:cNvPr id="805" name="Google Shape;805;p86"/>
            <p:cNvSpPr/>
            <p:nvPr/>
          </p:nvSpPr>
          <p:spPr>
            <a:xfrm>
              <a:off x="4237807" y="2065879"/>
              <a:ext cx="1239212" cy="110817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06" name="Google Shape;806;p86"/>
            <p:cNvSpPr txBox="1"/>
            <p:nvPr/>
          </p:nvSpPr>
          <p:spPr>
            <a:xfrm>
              <a:off x="4536536" y="2918025"/>
              <a:ext cx="707304" cy="326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Calibri"/>
                  <a:ea typeface="Calibri"/>
                  <a:cs typeface="Calibri"/>
                  <a:sym typeface="Calibri"/>
                </a:rPr>
                <a:t>POD</a:t>
              </a:r>
              <a:endParaRPr/>
            </a:p>
          </p:txBody>
        </p:sp>
        <p:grpSp>
          <p:nvGrpSpPr>
            <p:cNvPr id="807" name="Google Shape;807;p86"/>
            <p:cNvGrpSpPr/>
            <p:nvPr/>
          </p:nvGrpSpPr>
          <p:grpSpPr>
            <a:xfrm>
              <a:off x="4388246" y="2246838"/>
              <a:ext cx="914036" cy="704092"/>
              <a:chOff x="853440" y="4579716"/>
              <a:chExt cx="1006998" cy="827590"/>
            </a:xfrm>
          </p:grpSpPr>
          <p:sp>
            <p:nvSpPr>
              <p:cNvPr id="808" name="Google Shape;808;p86"/>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809" name="Google Shape;809;p86"/>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10" name="Google Shape;810;p86"/>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11" name="Google Shape;811;p86"/>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12" name="Google Shape;812;p86"/>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13" name="Google Shape;813;p86"/>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814" name="Google Shape;814;p86"/>
              <p:cNvSpPr txBox="1"/>
              <p:nvPr/>
            </p:nvSpPr>
            <p:spPr>
              <a:xfrm>
                <a:off x="1069564" y="4814304"/>
                <a:ext cx="646368" cy="564348"/>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NGINX</a:t>
                </a:r>
                <a:endParaRPr/>
              </a:p>
            </p:txBody>
          </p:sp>
        </p:grpSp>
      </p:grpSp>
      <p:sp>
        <p:nvSpPr>
          <p:cNvPr id="815" name="Google Shape;815;p86"/>
          <p:cNvSpPr txBox="1"/>
          <p:nvPr/>
        </p:nvSpPr>
        <p:spPr>
          <a:xfrm>
            <a:off x="4816672" y="2716778"/>
            <a:ext cx="1032677"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sz="1333">
              <a:solidFill>
                <a:schemeClr val="dk1"/>
              </a:solidFill>
              <a:latin typeface="Calibri"/>
              <a:ea typeface="Calibri"/>
              <a:cs typeface="Calibri"/>
              <a:sym typeface="Calibri"/>
            </a:endParaRPr>
          </a:p>
        </p:txBody>
      </p:sp>
      <p:sp>
        <p:nvSpPr>
          <p:cNvPr id="816" name="Google Shape;816;p86"/>
          <p:cNvSpPr txBox="1"/>
          <p:nvPr/>
        </p:nvSpPr>
        <p:spPr>
          <a:xfrm>
            <a:off x="4839096" y="3028223"/>
            <a:ext cx="116249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Deployment </a:t>
            </a:r>
            <a:endParaRPr/>
          </a:p>
        </p:txBody>
      </p:sp>
      <p:sp>
        <p:nvSpPr>
          <p:cNvPr id="817" name="Google Shape;817;p86"/>
          <p:cNvSpPr/>
          <p:nvPr/>
        </p:nvSpPr>
        <p:spPr>
          <a:xfrm>
            <a:off x="3214924" y="775973"/>
            <a:ext cx="3983579" cy="423192"/>
          </a:xfrm>
          <a:prstGeom prst="rect">
            <a:avLst/>
          </a:prstGeom>
          <a:solidFill>
            <a:schemeClr val="dk1"/>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818" name="Google Shape;818;p86"/>
          <p:cNvSpPr/>
          <p:nvPr/>
        </p:nvSpPr>
        <p:spPr>
          <a:xfrm>
            <a:off x="7401701" y="1351304"/>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Load Balancer Service</a:t>
            </a:r>
            <a:endParaRPr/>
          </a:p>
        </p:txBody>
      </p:sp>
      <p:sp>
        <p:nvSpPr>
          <p:cNvPr id="819" name="Google Shape;819;p86"/>
          <p:cNvSpPr/>
          <p:nvPr/>
        </p:nvSpPr>
        <p:spPr>
          <a:xfrm>
            <a:off x="7401701" y="1882196"/>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Deployment</a:t>
            </a:r>
            <a:endParaRPr/>
          </a:p>
        </p:txBody>
      </p:sp>
      <p:sp>
        <p:nvSpPr>
          <p:cNvPr id="820" name="Google Shape;820;p86"/>
          <p:cNvSpPr txBox="1"/>
          <p:nvPr/>
        </p:nvSpPr>
        <p:spPr>
          <a:xfrm>
            <a:off x="136960" y="1906196"/>
            <a:ext cx="2553629"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3167"/>
              <a:buFont typeface="Calibri"/>
              <a:buNone/>
            </a:pPr>
            <a:r>
              <a:rPr lang="en-US" sz="3167" b="1">
                <a:solidFill>
                  <a:srgbClr val="548135"/>
                </a:solidFill>
                <a:latin typeface="Calibri"/>
                <a:ea typeface="Calibri"/>
                <a:cs typeface="Calibri"/>
                <a:sym typeface="Calibri"/>
              </a:rPr>
              <a:t>AKS Storage</a:t>
            </a:r>
            <a:br>
              <a:rPr lang="en-US" sz="3167" b="1">
                <a:solidFill>
                  <a:srgbClr val="00B050"/>
                </a:solidFill>
                <a:latin typeface="Calibri"/>
                <a:ea typeface="Calibri"/>
                <a:cs typeface="Calibri"/>
                <a:sym typeface="Calibri"/>
              </a:rPr>
            </a:br>
            <a:r>
              <a:rPr lang="en-US" sz="3167" b="1">
                <a:solidFill>
                  <a:srgbClr val="00B050"/>
                </a:solidFill>
                <a:latin typeface="Calibri"/>
                <a:ea typeface="Calibri"/>
                <a:cs typeface="Calibri"/>
                <a:sym typeface="Calibri"/>
              </a:rPr>
              <a:t>Azure Files</a:t>
            </a:r>
            <a:endParaRPr/>
          </a:p>
        </p:txBody>
      </p:sp>
      <p:grpSp>
        <p:nvGrpSpPr>
          <p:cNvPr id="821" name="Google Shape;821;p86"/>
          <p:cNvGrpSpPr/>
          <p:nvPr/>
        </p:nvGrpSpPr>
        <p:grpSpPr>
          <a:xfrm>
            <a:off x="317420" y="724193"/>
            <a:ext cx="1717742" cy="537035"/>
            <a:chOff x="7124887" y="2666089"/>
            <a:chExt cx="2061290" cy="644442"/>
          </a:xfrm>
        </p:grpSpPr>
        <p:pic>
          <p:nvPicPr>
            <p:cNvPr id="822" name="Google Shape;822;p86" descr="User icon"/>
            <p:cNvPicPr preferRelativeResize="0"/>
            <p:nvPr/>
          </p:nvPicPr>
          <p:blipFill rotWithShape="1">
            <a:blip r:embed="rId3">
              <a:alphaModFix/>
            </a:blip>
            <a:srcRect/>
            <a:stretch/>
          </p:blipFill>
          <p:spPr>
            <a:xfrm>
              <a:off x="7124887" y="2717341"/>
              <a:ext cx="501334" cy="501334"/>
            </a:xfrm>
            <a:prstGeom prst="rect">
              <a:avLst/>
            </a:prstGeom>
            <a:noFill/>
            <a:ln>
              <a:noFill/>
            </a:ln>
          </p:spPr>
        </p:pic>
        <p:sp>
          <p:nvSpPr>
            <p:cNvPr id="823" name="Google Shape;823;p86"/>
            <p:cNvSpPr/>
            <p:nvPr/>
          </p:nvSpPr>
          <p:spPr>
            <a:xfrm>
              <a:off x="7124888" y="2666089"/>
              <a:ext cx="2061289" cy="644442"/>
            </a:xfrm>
            <a:prstGeom prst="rect">
              <a:avLst/>
            </a:prstGeom>
            <a:no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824" name="Google Shape;824;p86" descr="User icon"/>
            <p:cNvPicPr preferRelativeResize="0"/>
            <p:nvPr/>
          </p:nvPicPr>
          <p:blipFill rotWithShape="1">
            <a:blip r:embed="rId3">
              <a:alphaModFix/>
            </a:blip>
            <a:srcRect/>
            <a:stretch/>
          </p:blipFill>
          <p:spPr>
            <a:xfrm>
              <a:off x="7626221" y="2731231"/>
              <a:ext cx="501334" cy="501334"/>
            </a:xfrm>
            <a:prstGeom prst="rect">
              <a:avLst/>
            </a:prstGeom>
            <a:noFill/>
            <a:ln>
              <a:noFill/>
            </a:ln>
          </p:spPr>
        </p:pic>
        <p:pic>
          <p:nvPicPr>
            <p:cNvPr id="825" name="Google Shape;825;p86" descr="User icon"/>
            <p:cNvPicPr preferRelativeResize="0"/>
            <p:nvPr/>
          </p:nvPicPr>
          <p:blipFill rotWithShape="1">
            <a:blip r:embed="rId3">
              <a:alphaModFix/>
            </a:blip>
            <a:srcRect/>
            <a:stretch/>
          </p:blipFill>
          <p:spPr>
            <a:xfrm>
              <a:off x="8159651" y="2718254"/>
              <a:ext cx="501334" cy="501334"/>
            </a:xfrm>
            <a:prstGeom prst="rect">
              <a:avLst/>
            </a:prstGeom>
            <a:noFill/>
            <a:ln>
              <a:noFill/>
            </a:ln>
          </p:spPr>
        </p:pic>
        <p:pic>
          <p:nvPicPr>
            <p:cNvPr id="826" name="Google Shape;826;p86" descr="User icon"/>
            <p:cNvPicPr preferRelativeResize="0"/>
            <p:nvPr/>
          </p:nvPicPr>
          <p:blipFill rotWithShape="1">
            <a:blip r:embed="rId3">
              <a:alphaModFix/>
            </a:blip>
            <a:srcRect/>
            <a:stretch/>
          </p:blipFill>
          <p:spPr>
            <a:xfrm>
              <a:off x="8660985" y="2731231"/>
              <a:ext cx="501334" cy="501334"/>
            </a:xfrm>
            <a:prstGeom prst="rect">
              <a:avLst/>
            </a:prstGeom>
            <a:noFill/>
            <a:ln>
              <a:noFill/>
            </a:ln>
          </p:spPr>
        </p:pic>
      </p:grpSp>
      <p:cxnSp>
        <p:nvCxnSpPr>
          <p:cNvPr id="827" name="Google Shape;827;p86"/>
          <p:cNvCxnSpPr>
            <a:stCxn id="826" idx="3"/>
            <a:endCxn id="817" idx="1"/>
          </p:cNvCxnSpPr>
          <p:nvPr/>
        </p:nvCxnSpPr>
        <p:spPr>
          <a:xfrm>
            <a:off x="2015280" y="987367"/>
            <a:ext cx="1199700" cy="300"/>
          </a:xfrm>
          <a:prstGeom prst="straightConnector1">
            <a:avLst/>
          </a:prstGeom>
          <a:noFill/>
          <a:ln w="31750" cap="flat" cmpd="sng">
            <a:solidFill>
              <a:srgbClr val="0070C0"/>
            </a:solidFill>
            <a:prstDash val="solid"/>
            <a:miter lim="800000"/>
            <a:headEnd type="none" w="sm" len="sm"/>
            <a:tailEnd type="triangle" w="med" len="med"/>
          </a:ln>
        </p:spPr>
      </p:cxnSp>
      <p:sp>
        <p:nvSpPr>
          <p:cNvPr id="828" name="Google Shape;828;p86"/>
          <p:cNvSpPr txBox="1"/>
          <p:nvPr/>
        </p:nvSpPr>
        <p:spPr>
          <a:xfrm>
            <a:off x="745836" y="1202595"/>
            <a:ext cx="665118"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a:solidFill>
                  <a:schemeClr val="dk1"/>
                </a:solidFill>
                <a:latin typeface="Calibri"/>
                <a:ea typeface="Calibri"/>
                <a:cs typeface="Calibri"/>
                <a:sym typeface="Calibri"/>
              </a:rPr>
              <a:t>Users</a:t>
            </a:r>
            <a:endParaRPr/>
          </a:p>
        </p:txBody>
      </p:sp>
      <p:sp>
        <p:nvSpPr>
          <p:cNvPr id="829" name="Google Shape;829;p86"/>
          <p:cNvSpPr txBox="1"/>
          <p:nvPr/>
        </p:nvSpPr>
        <p:spPr>
          <a:xfrm>
            <a:off x="217331" y="41118"/>
            <a:ext cx="3919663" cy="438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Arial"/>
                <a:ea typeface="Arial"/>
                <a:cs typeface="Arial"/>
                <a:sym typeface="Arial"/>
              </a:rPr>
              <a:t>http://&lt;External-IP-from-get-service-output&gt;/app1/file1.html</a:t>
            </a:r>
            <a:endParaRPr/>
          </a:p>
          <a:p>
            <a:pPr marL="0" marR="0" lvl="0" indent="0" algn="l" rtl="0">
              <a:spcBef>
                <a:spcPts val="0"/>
              </a:spcBef>
              <a:spcAft>
                <a:spcPts val="0"/>
              </a:spcAft>
              <a:buNone/>
            </a:pPr>
            <a:endParaRPr sz="1083">
              <a:solidFill>
                <a:schemeClr val="dk1"/>
              </a:solidFill>
              <a:latin typeface="Calibri"/>
              <a:ea typeface="Calibri"/>
              <a:cs typeface="Calibri"/>
              <a:sym typeface="Calibri"/>
            </a:endParaRPr>
          </a:p>
        </p:txBody>
      </p:sp>
      <p:cxnSp>
        <p:nvCxnSpPr>
          <p:cNvPr id="830" name="Google Shape;830;p86"/>
          <p:cNvCxnSpPr>
            <a:stCxn id="817" idx="2"/>
            <a:endCxn id="802" idx="0"/>
          </p:cNvCxnSpPr>
          <p:nvPr/>
        </p:nvCxnSpPr>
        <p:spPr>
          <a:xfrm>
            <a:off x="5206714" y="1199165"/>
            <a:ext cx="2400" cy="228900"/>
          </a:xfrm>
          <a:prstGeom prst="straightConnector1">
            <a:avLst/>
          </a:prstGeom>
          <a:noFill/>
          <a:ln w="31750" cap="flat" cmpd="sng">
            <a:solidFill>
              <a:srgbClr val="0070C0"/>
            </a:solidFill>
            <a:prstDash val="solid"/>
            <a:miter lim="800000"/>
            <a:headEnd type="none" w="sm" len="sm"/>
            <a:tailEnd type="triangle" w="med" len="med"/>
          </a:ln>
        </p:spPr>
      </p:cxnSp>
      <p:sp>
        <p:nvSpPr>
          <p:cNvPr id="831" name="Google Shape;831;p86"/>
          <p:cNvSpPr txBox="1"/>
          <p:nvPr/>
        </p:nvSpPr>
        <p:spPr>
          <a:xfrm>
            <a:off x="7865348" y="278782"/>
            <a:ext cx="159902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Azure AKS Cluster</a:t>
            </a:r>
            <a:endParaRPr/>
          </a:p>
        </p:txBody>
      </p:sp>
      <p:pic>
        <p:nvPicPr>
          <p:cNvPr id="832" name="Google Shape;832;p86"/>
          <p:cNvPicPr preferRelativeResize="0"/>
          <p:nvPr/>
        </p:nvPicPr>
        <p:blipFill rotWithShape="1">
          <a:blip r:embed="rId4">
            <a:alphaModFix/>
          </a:blip>
          <a:srcRect/>
          <a:stretch/>
        </p:blipFill>
        <p:spPr>
          <a:xfrm>
            <a:off x="9742554" y="270396"/>
            <a:ext cx="724438" cy="724438"/>
          </a:xfrm>
          <a:prstGeom prst="rect">
            <a:avLst/>
          </a:prstGeom>
          <a:noFill/>
          <a:ln>
            <a:noFill/>
          </a:ln>
        </p:spPr>
      </p:pic>
      <p:sp>
        <p:nvSpPr>
          <p:cNvPr id="833" name="Google Shape;833;p86"/>
          <p:cNvSpPr/>
          <p:nvPr/>
        </p:nvSpPr>
        <p:spPr>
          <a:xfrm>
            <a:off x="7432344" y="2489407"/>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Volumes</a:t>
            </a:r>
            <a:endParaRPr/>
          </a:p>
        </p:txBody>
      </p:sp>
      <p:sp>
        <p:nvSpPr>
          <p:cNvPr id="834" name="Google Shape;834;p86"/>
          <p:cNvSpPr/>
          <p:nvPr/>
        </p:nvSpPr>
        <p:spPr>
          <a:xfrm>
            <a:off x="7432344" y="3020719"/>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Volume Mounts</a:t>
            </a:r>
            <a:endParaRPr/>
          </a:p>
        </p:txBody>
      </p:sp>
      <p:sp>
        <p:nvSpPr>
          <p:cNvPr id="835" name="Google Shape;835;p86"/>
          <p:cNvSpPr/>
          <p:nvPr/>
        </p:nvSpPr>
        <p:spPr>
          <a:xfrm>
            <a:off x="7432344" y="3575449"/>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Storage Class</a:t>
            </a:r>
            <a:endParaRPr/>
          </a:p>
        </p:txBody>
      </p:sp>
      <p:sp>
        <p:nvSpPr>
          <p:cNvPr id="836" name="Google Shape;836;p86"/>
          <p:cNvSpPr/>
          <p:nvPr/>
        </p:nvSpPr>
        <p:spPr>
          <a:xfrm>
            <a:off x="7432344" y="4106342"/>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Persistent Volume Claim</a:t>
            </a:r>
            <a:endParaRPr/>
          </a:p>
        </p:txBody>
      </p:sp>
      <p:sp>
        <p:nvSpPr>
          <p:cNvPr id="837" name="Google Shape;837;p86"/>
          <p:cNvSpPr/>
          <p:nvPr/>
        </p:nvSpPr>
        <p:spPr>
          <a:xfrm>
            <a:off x="7432344" y="4637654"/>
            <a:ext cx="2806129" cy="396573"/>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Persistent Volumes</a:t>
            </a:r>
            <a:endParaRPr/>
          </a:p>
        </p:txBody>
      </p:sp>
      <p:pic>
        <p:nvPicPr>
          <p:cNvPr id="838" name="Google Shape;838;p86"/>
          <p:cNvPicPr preferRelativeResize="0"/>
          <p:nvPr/>
        </p:nvPicPr>
        <p:blipFill rotWithShape="1">
          <a:blip r:embed="rId5">
            <a:alphaModFix/>
          </a:blip>
          <a:srcRect/>
          <a:stretch/>
        </p:blipFill>
        <p:spPr>
          <a:xfrm>
            <a:off x="7505113" y="3582720"/>
            <a:ext cx="393703" cy="384721"/>
          </a:xfrm>
          <a:prstGeom prst="rect">
            <a:avLst/>
          </a:prstGeom>
          <a:noFill/>
          <a:ln>
            <a:noFill/>
          </a:ln>
        </p:spPr>
      </p:pic>
      <p:pic>
        <p:nvPicPr>
          <p:cNvPr id="839" name="Google Shape;839;p86"/>
          <p:cNvPicPr preferRelativeResize="0"/>
          <p:nvPr/>
        </p:nvPicPr>
        <p:blipFill rotWithShape="1">
          <a:blip r:embed="rId5">
            <a:alphaModFix/>
          </a:blip>
          <a:srcRect/>
          <a:stretch/>
        </p:blipFill>
        <p:spPr>
          <a:xfrm>
            <a:off x="7471568" y="4112344"/>
            <a:ext cx="393703" cy="384721"/>
          </a:xfrm>
          <a:prstGeom prst="rect">
            <a:avLst/>
          </a:prstGeom>
          <a:noFill/>
          <a:ln>
            <a:noFill/>
          </a:ln>
        </p:spPr>
      </p:pic>
      <p:pic>
        <p:nvPicPr>
          <p:cNvPr id="840" name="Google Shape;840;p86"/>
          <p:cNvPicPr preferRelativeResize="0"/>
          <p:nvPr/>
        </p:nvPicPr>
        <p:blipFill rotWithShape="1">
          <a:blip r:embed="rId5">
            <a:alphaModFix/>
          </a:blip>
          <a:srcRect/>
          <a:stretch/>
        </p:blipFill>
        <p:spPr>
          <a:xfrm>
            <a:off x="7502596" y="4642404"/>
            <a:ext cx="393703" cy="384721"/>
          </a:xfrm>
          <a:prstGeom prst="rect">
            <a:avLst/>
          </a:prstGeom>
          <a:noFill/>
          <a:ln>
            <a:noFill/>
          </a:ln>
        </p:spPr>
      </p:pic>
      <p:pic>
        <p:nvPicPr>
          <p:cNvPr id="841" name="Google Shape;841;p86"/>
          <p:cNvPicPr preferRelativeResize="0"/>
          <p:nvPr/>
        </p:nvPicPr>
        <p:blipFill rotWithShape="1">
          <a:blip r:embed="rId5">
            <a:alphaModFix/>
          </a:blip>
          <a:srcRect/>
          <a:stretch/>
        </p:blipFill>
        <p:spPr>
          <a:xfrm>
            <a:off x="7500439" y="2490582"/>
            <a:ext cx="393703" cy="384721"/>
          </a:xfrm>
          <a:prstGeom prst="rect">
            <a:avLst/>
          </a:prstGeom>
          <a:noFill/>
          <a:ln>
            <a:noFill/>
          </a:ln>
        </p:spPr>
      </p:pic>
      <p:pic>
        <p:nvPicPr>
          <p:cNvPr id="842" name="Google Shape;842;p86"/>
          <p:cNvPicPr preferRelativeResize="0"/>
          <p:nvPr/>
        </p:nvPicPr>
        <p:blipFill rotWithShape="1">
          <a:blip r:embed="rId5">
            <a:alphaModFix/>
          </a:blip>
          <a:srcRect/>
          <a:stretch/>
        </p:blipFill>
        <p:spPr>
          <a:xfrm>
            <a:off x="7486324" y="3032383"/>
            <a:ext cx="393703" cy="384721"/>
          </a:xfrm>
          <a:prstGeom prst="rect">
            <a:avLst/>
          </a:prstGeom>
          <a:noFill/>
          <a:ln>
            <a:noFill/>
          </a:ln>
        </p:spPr>
      </p:pic>
      <p:pic>
        <p:nvPicPr>
          <p:cNvPr id="843" name="Google Shape;843;p86"/>
          <p:cNvPicPr preferRelativeResize="0"/>
          <p:nvPr/>
        </p:nvPicPr>
        <p:blipFill rotWithShape="1">
          <a:blip r:embed="rId5">
            <a:alphaModFix/>
          </a:blip>
          <a:srcRect/>
          <a:stretch/>
        </p:blipFill>
        <p:spPr>
          <a:xfrm>
            <a:off x="7401701" y="1362736"/>
            <a:ext cx="393703" cy="384721"/>
          </a:xfrm>
          <a:prstGeom prst="rect">
            <a:avLst/>
          </a:prstGeom>
          <a:noFill/>
          <a:ln>
            <a:noFill/>
          </a:ln>
        </p:spPr>
      </p:pic>
      <p:pic>
        <p:nvPicPr>
          <p:cNvPr id="844" name="Google Shape;844;p86"/>
          <p:cNvPicPr preferRelativeResize="0"/>
          <p:nvPr/>
        </p:nvPicPr>
        <p:blipFill rotWithShape="1">
          <a:blip r:embed="rId5">
            <a:alphaModFix/>
          </a:blip>
          <a:srcRect/>
          <a:stretch/>
        </p:blipFill>
        <p:spPr>
          <a:xfrm>
            <a:off x="7401701" y="1881777"/>
            <a:ext cx="393703" cy="384721"/>
          </a:xfrm>
          <a:prstGeom prst="rect">
            <a:avLst/>
          </a:prstGeom>
          <a:noFill/>
          <a:ln>
            <a:noFill/>
          </a:ln>
        </p:spPr>
      </p:pic>
      <p:sp>
        <p:nvSpPr>
          <p:cNvPr id="845" name="Google Shape;845;p86"/>
          <p:cNvSpPr/>
          <p:nvPr/>
        </p:nvSpPr>
        <p:spPr>
          <a:xfrm>
            <a:off x="3511004" y="3953692"/>
            <a:ext cx="3679733" cy="2122560"/>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846" name="Google Shape;846;p86"/>
          <p:cNvPicPr preferRelativeResize="0"/>
          <p:nvPr/>
        </p:nvPicPr>
        <p:blipFill rotWithShape="1">
          <a:blip r:embed="rId6">
            <a:alphaModFix/>
          </a:blip>
          <a:srcRect/>
          <a:stretch/>
        </p:blipFill>
        <p:spPr>
          <a:xfrm>
            <a:off x="4819807" y="4592398"/>
            <a:ext cx="851122" cy="851122"/>
          </a:xfrm>
          <a:prstGeom prst="rect">
            <a:avLst/>
          </a:prstGeom>
          <a:noFill/>
          <a:ln>
            <a:noFill/>
          </a:ln>
        </p:spPr>
      </p:pic>
      <p:pic>
        <p:nvPicPr>
          <p:cNvPr id="847" name="Google Shape;847;p86"/>
          <p:cNvPicPr preferRelativeResize="0"/>
          <p:nvPr/>
        </p:nvPicPr>
        <p:blipFill rotWithShape="1">
          <a:blip r:embed="rId7">
            <a:alphaModFix/>
          </a:blip>
          <a:srcRect/>
          <a:stretch/>
        </p:blipFill>
        <p:spPr>
          <a:xfrm>
            <a:off x="3532732" y="3929054"/>
            <a:ext cx="603797" cy="603797"/>
          </a:xfrm>
          <a:prstGeom prst="rect">
            <a:avLst/>
          </a:prstGeom>
          <a:noFill/>
          <a:ln>
            <a:noFill/>
          </a:ln>
        </p:spPr>
      </p:pic>
      <p:sp>
        <p:nvSpPr>
          <p:cNvPr id="848" name="Google Shape;848;p86"/>
          <p:cNvSpPr/>
          <p:nvPr/>
        </p:nvSpPr>
        <p:spPr>
          <a:xfrm>
            <a:off x="3741509" y="4508214"/>
            <a:ext cx="3200323" cy="1380573"/>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49" name="Google Shape;849;p86"/>
          <p:cNvSpPr txBox="1"/>
          <p:nvPr/>
        </p:nvSpPr>
        <p:spPr>
          <a:xfrm>
            <a:off x="4273212" y="3962857"/>
            <a:ext cx="194643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Storage Account</a:t>
            </a:r>
            <a:endParaRPr/>
          </a:p>
        </p:txBody>
      </p:sp>
      <p:sp>
        <p:nvSpPr>
          <p:cNvPr id="850" name="Google Shape;850;p86"/>
          <p:cNvSpPr txBox="1"/>
          <p:nvPr/>
        </p:nvSpPr>
        <p:spPr>
          <a:xfrm>
            <a:off x="4455530" y="5468181"/>
            <a:ext cx="150906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File Shares</a:t>
            </a:r>
            <a:endParaRPr/>
          </a:p>
        </p:txBody>
      </p:sp>
      <p:sp>
        <p:nvSpPr>
          <p:cNvPr id="851" name="Google Shape;851;p86"/>
          <p:cNvSpPr/>
          <p:nvPr/>
        </p:nvSpPr>
        <p:spPr>
          <a:xfrm>
            <a:off x="3834631" y="4849158"/>
            <a:ext cx="761385" cy="385838"/>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&lt;/&gt;</a:t>
            </a:r>
            <a:endParaRPr/>
          </a:p>
          <a:p>
            <a:pPr marL="0" marR="0" lvl="0" indent="0" algn="ctr" rtl="0">
              <a:spcBef>
                <a:spcPts val="0"/>
              </a:spcBef>
              <a:spcAft>
                <a:spcPts val="0"/>
              </a:spcAft>
              <a:buNone/>
            </a:pPr>
            <a:r>
              <a:rPr lang="en-US" sz="1333">
                <a:solidFill>
                  <a:schemeClr val="lt1"/>
                </a:solidFill>
                <a:latin typeface="Calibri"/>
                <a:ea typeface="Calibri"/>
                <a:cs typeface="Calibri"/>
                <a:sym typeface="Calibri"/>
              </a:rPr>
              <a:t>HTML</a:t>
            </a:r>
            <a:endParaRPr/>
          </a:p>
        </p:txBody>
      </p:sp>
      <p:sp>
        <p:nvSpPr>
          <p:cNvPr id="852" name="Google Shape;852;p86"/>
          <p:cNvSpPr txBox="1"/>
          <p:nvPr/>
        </p:nvSpPr>
        <p:spPr>
          <a:xfrm>
            <a:off x="3805890" y="4597927"/>
            <a:ext cx="84991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file1.html</a:t>
            </a:r>
            <a:endParaRPr/>
          </a:p>
        </p:txBody>
      </p:sp>
      <p:sp>
        <p:nvSpPr>
          <p:cNvPr id="853" name="Google Shape;853;p86"/>
          <p:cNvSpPr/>
          <p:nvPr/>
        </p:nvSpPr>
        <p:spPr>
          <a:xfrm>
            <a:off x="6050177" y="4845783"/>
            <a:ext cx="761385" cy="385838"/>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&lt;/&gt;</a:t>
            </a:r>
            <a:endParaRPr/>
          </a:p>
          <a:p>
            <a:pPr marL="0" marR="0" lvl="0" indent="0" algn="ctr" rtl="0">
              <a:spcBef>
                <a:spcPts val="0"/>
              </a:spcBef>
              <a:spcAft>
                <a:spcPts val="0"/>
              </a:spcAft>
              <a:buNone/>
            </a:pPr>
            <a:r>
              <a:rPr lang="en-US" sz="1333">
                <a:solidFill>
                  <a:schemeClr val="lt1"/>
                </a:solidFill>
                <a:latin typeface="Calibri"/>
                <a:ea typeface="Calibri"/>
                <a:cs typeface="Calibri"/>
                <a:sym typeface="Calibri"/>
              </a:rPr>
              <a:t>HTML</a:t>
            </a:r>
            <a:endParaRPr/>
          </a:p>
        </p:txBody>
      </p:sp>
      <p:sp>
        <p:nvSpPr>
          <p:cNvPr id="854" name="Google Shape;854;p86"/>
          <p:cNvSpPr txBox="1"/>
          <p:nvPr/>
        </p:nvSpPr>
        <p:spPr>
          <a:xfrm>
            <a:off x="6021435" y="4594552"/>
            <a:ext cx="84991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file2.html</a:t>
            </a:r>
            <a:endParaRPr/>
          </a:p>
        </p:txBody>
      </p:sp>
      <p:grpSp>
        <p:nvGrpSpPr>
          <p:cNvPr id="855" name="Google Shape;855;p86"/>
          <p:cNvGrpSpPr/>
          <p:nvPr/>
        </p:nvGrpSpPr>
        <p:grpSpPr>
          <a:xfrm>
            <a:off x="4748444" y="1721565"/>
            <a:ext cx="1032677" cy="982055"/>
            <a:chOff x="4237807" y="2065879"/>
            <a:chExt cx="1239212" cy="1178467"/>
          </a:xfrm>
        </p:grpSpPr>
        <p:sp>
          <p:nvSpPr>
            <p:cNvPr id="856" name="Google Shape;856;p86"/>
            <p:cNvSpPr/>
            <p:nvPr/>
          </p:nvSpPr>
          <p:spPr>
            <a:xfrm>
              <a:off x="4237807" y="2065879"/>
              <a:ext cx="1239212" cy="110817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57" name="Google Shape;857;p86"/>
            <p:cNvSpPr txBox="1"/>
            <p:nvPr/>
          </p:nvSpPr>
          <p:spPr>
            <a:xfrm>
              <a:off x="4536536" y="2918025"/>
              <a:ext cx="707304" cy="326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Calibri"/>
                  <a:ea typeface="Calibri"/>
                  <a:cs typeface="Calibri"/>
                  <a:sym typeface="Calibri"/>
                </a:rPr>
                <a:t>POD</a:t>
              </a:r>
              <a:endParaRPr/>
            </a:p>
          </p:txBody>
        </p:sp>
        <p:grpSp>
          <p:nvGrpSpPr>
            <p:cNvPr id="858" name="Google Shape;858;p86"/>
            <p:cNvGrpSpPr/>
            <p:nvPr/>
          </p:nvGrpSpPr>
          <p:grpSpPr>
            <a:xfrm>
              <a:off x="4388246" y="2246838"/>
              <a:ext cx="914036" cy="704092"/>
              <a:chOff x="853440" y="4579716"/>
              <a:chExt cx="1006998" cy="827590"/>
            </a:xfrm>
          </p:grpSpPr>
          <p:sp>
            <p:nvSpPr>
              <p:cNvPr id="859" name="Google Shape;859;p86"/>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860" name="Google Shape;860;p86"/>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61" name="Google Shape;861;p86"/>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62" name="Google Shape;862;p86"/>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63" name="Google Shape;863;p86"/>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64" name="Google Shape;864;p86"/>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865" name="Google Shape;865;p86"/>
              <p:cNvSpPr txBox="1"/>
              <p:nvPr/>
            </p:nvSpPr>
            <p:spPr>
              <a:xfrm>
                <a:off x="1069564" y="4814304"/>
                <a:ext cx="646368" cy="564348"/>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NGINX</a:t>
                </a:r>
                <a:endParaRPr/>
              </a:p>
            </p:txBody>
          </p:sp>
        </p:grpSp>
      </p:grpSp>
      <p:grpSp>
        <p:nvGrpSpPr>
          <p:cNvPr id="866" name="Google Shape;866;p86"/>
          <p:cNvGrpSpPr/>
          <p:nvPr/>
        </p:nvGrpSpPr>
        <p:grpSpPr>
          <a:xfrm>
            <a:off x="5913642" y="1734828"/>
            <a:ext cx="1032677" cy="982055"/>
            <a:chOff x="4237807" y="2065879"/>
            <a:chExt cx="1239212" cy="1178467"/>
          </a:xfrm>
        </p:grpSpPr>
        <p:sp>
          <p:nvSpPr>
            <p:cNvPr id="867" name="Google Shape;867;p86"/>
            <p:cNvSpPr/>
            <p:nvPr/>
          </p:nvSpPr>
          <p:spPr>
            <a:xfrm>
              <a:off x="4237807" y="2065879"/>
              <a:ext cx="1239212" cy="110817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68" name="Google Shape;868;p86"/>
            <p:cNvSpPr txBox="1"/>
            <p:nvPr/>
          </p:nvSpPr>
          <p:spPr>
            <a:xfrm>
              <a:off x="4536536" y="2918025"/>
              <a:ext cx="707304" cy="326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67">
                  <a:solidFill>
                    <a:schemeClr val="dk1"/>
                  </a:solidFill>
                  <a:latin typeface="Calibri"/>
                  <a:ea typeface="Calibri"/>
                  <a:cs typeface="Calibri"/>
                  <a:sym typeface="Calibri"/>
                </a:rPr>
                <a:t>POD</a:t>
              </a:r>
              <a:endParaRPr/>
            </a:p>
          </p:txBody>
        </p:sp>
        <p:grpSp>
          <p:nvGrpSpPr>
            <p:cNvPr id="869" name="Google Shape;869;p86"/>
            <p:cNvGrpSpPr/>
            <p:nvPr/>
          </p:nvGrpSpPr>
          <p:grpSpPr>
            <a:xfrm>
              <a:off x="4388246" y="2246838"/>
              <a:ext cx="914036" cy="704092"/>
              <a:chOff x="853440" y="4579716"/>
              <a:chExt cx="1006998" cy="827590"/>
            </a:xfrm>
          </p:grpSpPr>
          <p:sp>
            <p:nvSpPr>
              <p:cNvPr id="870" name="Google Shape;870;p86"/>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871" name="Google Shape;871;p86"/>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72" name="Google Shape;872;p86"/>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73" name="Google Shape;873;p86"/>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74" name="Google Shape;874;p86"/>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875" name="Google Shape;875;p86"/>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876" name="Google Shape;876;p86"/>
              <p:cNvSpPr txBox="1"/>
              <p:nvPr/>
            </p:nvSpPr>
            <p:spPr>
              <a:xfrm>
                <a:off x="1069564" y="4814304"/>
                <a:ext cx="646368" cy="564348"/>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Calibri"/>
                    <a:ea typeface="Calibri"/>
                    <a:cs typeface="Calibri"/>
                    <a:sym typeface="Calibri"/>
                  </a:rPr>
                  <a:t>NGINX</a:t>
                </a:r>
                <a:endParaRPr/>
              </a:p>
            </p:txBody>
          </p:sp>
        </p:grpSp>
      </p:grpSp>
      <p:sp>
        <p:nvSpPr>
          <p:cNvPr id="877" name="Google Shape;877;p86"/>
          <p:cNvSpPr/>
          <p:nvPr/>
        </p:nvSpPr>
        <p:spPr>
          <a:xfrm>
            <a:off x="317420" y="3929054"/>
            <a:ext cx="2373168" cy="1514466"/>
          </a:xfrm>
          <a:prstGeom prst="wedgeRoundRectCallout">
            <a:avLst>
              <a:gd name="adj1" fmla="val 94225"/>
              <a:gd name="adj2" fmla="val -129425"/>
              <a:gd name="adj3"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Key Advantage with Azure File Shares:</a:t>
            </a:r>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Multiple pods can access the single file share</a:t>
            </a:r>
            <a:endParaRPr/>
          </a:p>
        </p:txBody>
      </p:sp>
      <p:cxnSp>
        <p:nvCxnSpPr>
          <p:cNvPr id="878" name="Google Shape;878;p86"/>
          <p:cNvCxnSpPr>
            <a:stCxn id="806" idx="2"/>
            <a:endCxn id="849" idx="0"/>
          </p:cNvCxnSpPr>
          <p:nvPr/>
        </p:nvCxnSpPr>
        <p:spPr>
          <a:xfrm>
            <a:off x="4075157" y="2703620"/>
            <a:ext cx="1171200" cy="1259100"/>
          </a:xfrm>
          <a:prstGeom prst="straightConnector1">
            <a:avLst/>
          </a:prstGeom>
          <a:noFill/>
          <a:ln w="31750" cap="flat" cmpd="sng">
            <a:solidFill>
              <a:srgbClr val="0070C0"/>
            </a:solidFill>
            <a:prstDash val="solid"/>
            <a:miter lim="800000"/>
            <a:headEnd type="none" w="sm" len="sm"/>
            <a:tailEnd type="triangle" w="med" len="med"/>
          </a:ln>
        </p:spPr>
      </p:cxnSp>
      <p:cxnSp>
        <p:nvCxnSpPr>
          <p:cNvPr id="879" name="Google Shape;879;p86"/>
          <p:cNvCxnSpPr>
            <a:stCxn id="857" idx="2"/>
            <a:endCxn id="849" idx="0"/>
          </p:cNvCxnSpPr>
          <p:nvPr/>
        </p:nvCxnSpPr>
        <p:spPr>
          <a:xfrm flipH="1">
            <a:off x="5246495" y="2703620"/>
            <a:ext cx="45600" cy="1259100"/>
          </a:xfrm>
          <a:prstGeom prst="straightConnector1">
            <a:avLst/>
          </a:prstGeom>
          <a:noFill/>
          <a:ln w="31750" cap="flat" cmpd="sng">
            <a:solidFill>
              <a:srgbClr val="0070C0"/>
            </a:solidFill>
            <a:prstDash val="solid"/>
            <a:miter lim="800000"/>
            <a:headEnd type="none" w="sm" len="sm"/>
            <a:tailEnd type="triangle" w="med" len="med"/>
          </a:ln>
        </p:spPr>
      </p:cxnSp>
      <p:cxnSp>
        <p:nvCxnSpPr>
          <p:cNvPr id="880" name="Google Shape;880;p86"/>
          <p:cNvCxnSpPr>
            <a:stCxn id="868" idx="2"/>
            <a:endCxn id="849" idx="0"/>
          </p:cNvCxnSpPr>
          <p:nvPr/>
        </p:nvCxnSpPr>
        <p:spPr>
          <a:xfrm flipH="1">
            <a:off x="5246493" y="2716883"/>
            <a:ext cx="1210800" cy="1245900"/>
          </a:xfrm>
          <a:prstGeom prst="straightConnector1">
            <a:avLst/>
          </a:prstGeom>
          <a:noFill/>
          <a:ln w="31750" cap="flat" cmpd="sng">
            <a:solidFill>
              <a:srgbClr val="0070C0"/>
            </a:solidFill>
            <a:prstDash val="solid"/>
            <a:miter lim="800000"/>
            <a:headEnd type="none" w="sm" len="sm"/>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7"/>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886" name="Google Shape;886;p87"/>
          <p:cNvSpPr txBox="1">
            <a:spLocks noGrp="1"/>
          </p:cNvSpPr>
          <p:nvPr>
            <p:ph type="title"/>
          </p:nvPr>
        </p:nvSpPr>
        <p:spPr>
          <a:xfrm>
            <a:off x="838200" y="-124938"/>
            <a:ext cx="10515600" cy="990709"/>
          </a:xfrm>
          <a:prstGeom prst="rect">
            <a:avLst/>
          </a:prstGeom>
          <a:noFill/>
          <a:ln>
            <a:noFill/>
          </a:ln>
        </p:spPr>
        <p:txBody>
          <a:bodyPr spcFirstLastPara="1" wrap="square" lIns="109725" tIns="54850" rIns="109725" bIns="54850" anchor="ctr" anchorCtr="0">
            <a:noAutofit/>
          </a:bodyPr>
          <a:lstStyle/>
          <a:p>
            <a:pPr marL="0" lvl="0" indent="0" algn="l" rtl="0">
              <a:lnSpc>
                <a:spcPct val="90000"/>
              </a:lnSpc>
              <a:spcBef>
                <a:spcPts val="0"/>
              </a:spcBef>
              <a:spcAft>
                <a:spcPts val="0"/>
              </a:spcAft>
              <a:buClr>
                <a:srgbClr val="548135"/>
              </a:buClr>
              <a:buSzPts val="3500"/>
              <a:buFont typeface="Calibri"/>
              <a:buNone/>
            </a:pPr>
            <a:r>
              <a:rPr lang="en-US" sz="3500"/>
              <a:t>Azure AKS &amp; Nginx Ingress – </a:t>
            </a:r>
            <a:r>
              <a:rPr lang="en-US" sz="3500">
                <a:solidFill>
                  <a:srgbClr val="0070C0"/>
                </a:solidFill>
              </a:rPr>
              <a:t>Context Path Based Routing</a:t>
            </a:r>
            <a:endParaRPr/>
          </a:p>
        </p:txBody>
      </p:sp>
      <p:sp>
        <p:nvSpPr>
          <p:cNvPr id="887" name="Google Shape;887;p87"/>
          <p:cNvSpPr/>
          <p:nvPr/>
        </p:nvSpPr>
        <p:spPr>
          <a:xfrm>
            <a:off x="1809750" y="1026583"/>
            <a:ext cx="10054167" cy="5270500"/>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888" name="Google Shape;888;p87"/>
          <p:cNvSpPr txBox="1"/>
          <p:nvPr/>
        </p:nvSpPr>
        <p:spPr>
          <a:xfrm>
            <a:off x="1838671" y="1017164"/>
            <a:ext cx="63158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a:t>
            </a:r>
            <a:endParaRPr/>
          </a:p>
        </p:txBody>
      </p:sp>
      <p:sp>
        <p:nvSpPr>
          <p:cNvPr id="889" name="Google Shape;889;p87"/>
          <p:cNvSpPr/>
          <p:nvPr/>
        </p:nvSpPr>
        <p:spPr>
          <a:xfrm>
            <a:off x="4370917" y="1153583"/>
            <a:ext cx="7302500" cy="4942417"/>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890" name="Google Shape;890;p87"/>
          <p:cNvPicPr preferRelativeResize="0"/>
          <p:nvPr/>
        </p:nvPicPr>
        <p:blipFill rotWithShape="1">
          <a:blip r:embed="rId3">
            <a:alphaModFix/>
          </a:blip>
          <a:srcRect/>
          <a:stretch/>
        </p:blipFill>
        <p:spPr>
          <a:xfrm>
            <a:off x="4449059" y="1206119"/>
            <a:ext cx="497798" cy="497798"/>
          </a:xfrm>
          <a:prstGeom prst="rect">
            <a:avLst/>
          </a:prstGeom>
          <a:noFill/>
          <a:ln>
            <a:noFill/>
          </a:ln>
        </p:spPr>
      </p:pic>
      <p:sp>
        <p:nvSpPr>
          <p:cNvPr id="891" name="Google Shape;891;p87"/>
          <p:cNvSpPr txBox="1"/>
          <p:nvPr/>
        </p:nvSpPr>
        <p:spPr>
          <a:xfrm>
            <a:off x="4946857" y="1252092"/>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892" name="Google Shape;892;p87"/>
          <p:cNvPicPr preferRelativeResize="0"/>
          <p:nvPr/>
        </p:nvPicPr>
        <p:blipFill rotWithShape="1">
          <a:blip r:embed="rId4">
            <a:alphaModFix/>
          </a:blip>
          <a:srcRect/>
          <a:stretch/>
        </p:blipFill>
        <p:spPr>
          <a:xfrm>
            <a:off x="3358640" y="4773370"/>
            <a:ext cx="863341" cy="863341"/>
          </a:xfrm>
          <a:prstGeom prst="rect">
            <a:avLst/>
          </a:prstGeom>
          <a:noFill/>
          <a:ln>
            <a:noFill/>
          </a:ln>
        </p:spPr>
      </p:pic>
      <p:pic>
        <p:nvPicPr>
          <p:cNvPr id="893" name="Google Shape;893;p87"/>
          <p:cNvPicPr preferRelativeResize="0"/>
          <p:nvPr/>
        </p:nvPicPr>
        <p:blipFill rotWithShape="1">
          <a:blip r:embed="rId5">
            <a:alphaModFix/>
          </a:blip>
          <a:srcRect/>
          <a:stretch/>
        </p:blipFill>
        <p:spPr>
          <a:xfrm>
            <a:off x="1978272" y="4771885"/>
            <a:ext cx="863341" cy="863341"/>
          </a:xfrm>
          <a:prstGeom prst="rect">
            <a:avLst/>
          </a:prstGeom>
          <a:noFill/>
          <a:ln>
            <a:noFill/>
          </a:ln>
        </p:spPr>
      </p:pic>
      <p:sp>
        <p:nvSpPr>
          <p:cNvPr id="894" name="Google Shape;894;p87"/>
          <p:cNvSpPr txBox="1"/>
          <p:nvPr/>
        </p:nvSpPr>
        <p:spPr>
          <a:xfrm>
            <a:off x="1925698" y="5585964"/>
            <a:ext cx="100200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for Ingress</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Controller</a:t>
            </a:r>
            <a:endParaRPr/>
          </a:p>
        </p:txBody>
      </p:sp>
      <p:sp>
        <p:nvSpPr>
          <p:cNvPr id="895" name="Google Shape;895;p87"/>
          <p:cNvSpPr txBox="1"/>
          <p:nvPr/>
        </p:nvSpPr>
        <p:spPr>
          <a:xfrm>
            <a:off x="3104518" y="5702893"/>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sp>
        <p:nvSpPr>
          <p:cNvPr id="896" name="Google Shape;896;p87"/>
          <p:cNvSpPr/>
          <p:nvPr/>
        </p:nvSpPr>
        <p:spPr>
          <a:xfrm>
            <a:off x="4554983" y="4508500"/>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897" name="Google Shape;897;p87"/>
          <p:cNvPicPr preferRelativeResize="0"/>
          <p:nvPr/>
        </p:nvPicPr>
        <p:blipFill rotWithShape="1">
          <a:blip r:embed="rId6">
            <a:alphaModFix/>
          </a:blip>
          <a:srcRect/>
          <a:stretch/>
        </p:blipFill>
        <p:spPr>
          <a:xfrm>
            <a:off x="4554983" y="4813589"/>
            <a:ext cx="797108" cy="797100"/>
          </a:xfrm>
          <a:prstGeom prst="rect">
            <a:avLst/>
          </a:prstGeom>
          <a:noFill/>
          <a:ln>
            <a:noFill/>
          </a:ln>
        </p:spPr>
      </p:pic>
      <p:pic>
        <p:nvPicPr>
          <p:cNvPr id="898" name="Google Shape;898;p87"/>
          <p:cNvPicPr preferRelativeResize="0"/>
          <p:nvPr/>
        </p:nvPicPr>
        <p:blipFill rotWithShape="1">
          <a:blip r:embed="rId7">
            <a:alphaModFix/>
          </a:blip>
          <a:srcRect/>
          <a:stretch/>
        </p:blipFill>
        <p:spPr>
          <a:xfrm>
            <a:off x="5588716" y="4803742"/>
            <a:ext cx="799738" cy="799733"/>
          </a:xfrm>
          <a:prstGeom prst="rect">
            <a:avLst/>
          </a:prstGeom>
          <a:noFill/>
          <a:ln>
            <a:noFill/>
          </a:ln>
        </p:spPr>
      </p:pic>
      <p:pic>
        <p:nvPicPr>
          <p:cNvPr id="899" name="Google Shape;899;p87"/>
          <p:cNvPicPr preferRelativeResize="0"/>
          <p:nvPr/>
        </p:nvPicPr>
        <p:blipFill rotWithShape="1">
          <a:blip r:embed="rId8">
            <a:alphaModFix/>
          </a:blip>
          <a:srcRect/>
          <a:stretch/>
        </p:blipFill>
        <p:spPr>
          <a:xfrm>
            <a:off x="6611994" y="4771939"/>
            <a:ext cx="799738" cy="799733"/>
          </a:xfrm>
          <a:prstGeom prst="rect">
            <a:avLst/>
          </a:prstGeom>
          <a:noFill/>
          <a:ln>
            <a:noFill/>
          </a:ln>
        </p:spPr>
      </p:pic>
      <p:sp>
        <p:nvSpPr>
          <p:cNvPr id="900" name="Google Shape;900;p87"/>
          <p:cNvSpPr/>
          <p:nvPr/>
        </p:nvSpPr>
        <p:spPr>
          <a:xfrm>
            <a:off x="8608614" y="1374634"/>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01" name="Google Shape;901;p87"/>
          <p:cNvPicPr preferRelativeResize="0"/>
          <p:nvPr/>
        </p:nvPicPr>
        <p:blipFill rotWithShape="1">
          <a:blip r:embed="rId6">
            <a:alphaModFix/>
          </a:blip>
          <a:srcRect/>
          <a:stretch/>
        </p:blipFill>
        <p:spPr>
          <a:xfrm>
            <a:off x="8608614" y="1679723"/>
            <a:ext cx="797108" cy="797100"/>
          </a:xfrm>
          <a:prstGeom prst="rect">
            <a:avLst/>
          </a:prstGeom>
          <a:noFill/>
          <a:ln>
            <a:noFill/>
          </a:ln>
        </p:spPr>
      </p:pic>
      <p:pic>
        <p:nvPicPr>
          <p:cNvPr id="902" name="Google Shape;902;p87"/>
          <p:cNvPicPr preferRelativeResize="0"/>
          <p:nvPr/>
        </p:nvPicPr>
        <p:blipFill rotWithShape="1">
          <a:blip r:embed="rId7">
            <a:alphaModFix/>
          </a:blip>
          <a:srcRect/>
          <a:stretch/>
        </p:blipFill>
        <p:spPr>
          <a:xfrm>
            <a:off x="9642348" y="1669876"/>
            <a:ext cx="799738" cy="799733"/>
          </a:xfrm>
          <a:prstGeom prst="rect">
            <a:avLst/>
          </a:prstGeom>
          <a:noFill/>
          <a:ln>
            <a:noFill/>
          </a:ln>
        </p:spPr>
      </p:pic>
      <p:pic>
        <p:nvPicPr>
          <p:cNvPr id="903" name="Google Shape;903;p87"/>
          <p:cNvPicPr preferRelativeResize="0"/>
          <p:nvPr/>
        </p:nvPicPr>
        <p:blipFill rotWithShape="1">
          <a:blip r:embed="rId8">
            <a:alphaModFix/>
          </a:blip>
          <a:srcRect/>
          <a:stretch/>
        </p:blipFill>
        <p:spPr>
          <a:xfrm>
            <a:off x="10665625" y="1638073"/>
            <a:ext cx="799738" cy="799733"/>
          </a:xfrm>
          <a:prstGeom prst="rect">
            <a:avLst/>
          </a:prstGeom>
          <a:noFill/>
          <a:ln>
            <a:noFill/>
          </a:ln>
        </p:spPr>
      </p:pic>
      <p:pic>
        <p:nvPicPr>
          <p:cNvPr id="904" name="Google Shape;904;p87" descr="User"/>
          <p:cNvPicPr preferRelativeResize="0"/>
          <p:nvPr/>
        </p:nvPicPr>
        <p:blipFill rotWithShape="1">
          <a:blip r:embed="rId9">
            <a:alphaModFix/>
          </a:blip>
          <a:srcRect/>
          <a:stretch/>
        </p:blipFill>
        <p:spPr>
          <a:xfrm>
            <a:off x="60828" y="4834293"/>
            <a:ext cx="762000" cy="762000"/>
          </a:xfrm>
          <a:prstGeom prst="rect">
            <a:avLst/>
          </a:prstGeom>
          <a:noFill/>
          <a:ln>
            <a:noFill/>
          </a:ln>
        </p:spPr>
      </p:pic>
      <p:cxnSp>
        <p:nvCxnSpPr>
          <p:cNvPr id="905" name="Google Shape;905;p87"/>
          <p:cNvCxnSpPr>
            <a:stCxn id="904" idx="3"/>
            <a:endCxn id="893" idx="1"/>
          </p:cNvCxnSpPr>
          <p:nvPr/>
        </p:nvCxnSpPr>
        <p:spPr>
          <a:xfrm rot="10800000" flipH="1">
            <a:off x="822828" y="520359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906" name="Google Shape;906;p87"/>
          <p:cNvSpPr txBox="1"/>
          <p:nvPr/>
        </p:nvSpPr>
        <p:spPr>
          <a:xfrm>
            <a:off x="155938" y="5488551"/>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907" name="Google Shape;907;p87"/>
          <p:cNvCxnSpPr>
            <a:stCxn id="893" idx="3"/>
            <a:endCxn id="892" idx="1"/>
          </p:cNvCxnSpPr>
          <p:nvPr/>
        </p:nvCxnSpPr>
        <p:spPr>
          <a:xfrm>
            <a:off x="2841613" y="5203556"/>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908" name="Google Shape;908;p87"/>
          <p:cNvCxnSpPr>
            <a:stCxn id="892" idx="3"/>
            <a:endCxn id="897" idx="1"/>
          </p:cNvCxnSpPr>
          <p:nvPr/>
        </p:nvCxnSpPr>
        <p:spPr>
          <a:xfrm>
            <a:off x="4221981" y="5205041"/>
            <a:ext cx="333000" cy="7200"/>
          </a:xfrm>
          <a:prstGeom prst="straightConnector1">
            <a:avLst/>
          </a:prstGeom>
          <a:noFill/>
          <a:ln w="25400" cap="flat" cmpd="sng">
            <a:solidFill>
              <a:srgbClr val="0070C0"/>
            </a:solidFill>
            <a:prstDash val="solid"/>
            <a:miter lim="800000"/>
            <a:headEnd type="none" w="sm" len="sm"/>
            <a:tailEnd type="triangle" w="med" len="med"/>
          </a:ln>
        </p:spPr>
      </p:cxnSp>
      <p:cxnSp>
        <p:nvCxnSpPr>
          <p:cNvPr id="909" name="Google Shape;909;p87"/>
          <p:cNvCxnSpPr/>
          <p:nvPr/>
        </p:nvCxnSpPr>
        <p:spPr>
          <a:xfrm>
            <a:off x="5334204" y="53108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10" name="Google Shape;910;p87"/>
          <p:cNvCxnSpPr/>
          <p:nvPr/>
        </p:nvCxnSpPr>
        <p:spPr>
          <a:xfrm>
            <a:off x="9387835" y="21993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11" name="Google Shape;911;p87"/>
          <p:cNvCxnSpPr/>
          <p:nvPr/>
        </p:nvCxnSpPr>
        <p:spPr>
          <a:xfrm rot="10800000">
            <a:off x="6388453" y="5310873"/>
            <a:ext cx="223540" cy="0"/>
          </a:xfrm>
          <a:prstGeom prst="straightConnector1">
            <a:avLst/>
          </a:prstGeom>
          <a:noFill/>
          <a:ln w="25400" cap="flat" cmpd="sng">
            <a:solidFill>
              <a:srgbClr val="7030A0"/>
            </a:solidFill>
            <a:prstDash val="solid"/>
            <a:miter lim="800000"/>
            <a:headEnd type="none" w="sm" len="sm"/>
            <a:tailEnd type="triangle" w="med" len="med"/>
          </a:ln>
        </p:spPr>
      </p:cxnSp>
      <p:cxnSp>
        <p:nvCxnSpPr>
          <p:cNvPr id="912" name="Google Shape;912;p87"/>
          <p:cNvCxnSpPr/>
          <p:nvPr/>
        </p:nvCxnSpPr>
        <p:spPr>
          <a:xfrm flipH="1">
            <a:off x="10396087" y="2199374"/>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913" name="Google Shape;913;p87"/>
          <p:cNvSpPr/>
          <p:nvPr/>
        </p:nvSpPr>
        <p:spPr>
          <a:xfrm>
            <a:off x="4554983" y="2773792"/>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14" name="Google Shape;914;p87"/>
          <p:cNvPicPr preferRelativeResize="0"/>
          <p:nvPr/>
        </p:nvPicPr>
        <p:blipFill rotWithShape="1">
          <a:blip r:embed="rId10">
            <a:alphaModFix/>
          </a:blip>
          <a:srcRect/>
          <a:stretch/>
        </p:blipFill>
        <p:spPr>
          <a:xfrm>
            <a:off x="4697958" y="3087866"/>
            <a:ext cx="797108" cy="797100"/>
          </a:xfrm>
          <a:prstGeom prst="rect">
            <a:avLst/>
          </a:prstGeom>
          <a:noFill/>
          <a:ln>
            <a:noFill/>
          </a:ln>
        </p:spPr>
      </p:pic>
      <p:sp>
        <p:nvSpPr>
          <p:cNvPr id="915" name="Google Shape;915;p87"/>
          <p:cNvSpPr/>
          <p:nvPr/>
        </p:nvSpPr>
        <p:spPr>
          <a:xfrm>
            <a:off x="6077322" y="2830590"/>
            <a:ext cx="991014"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/app1/</a:t>
            </a:r>
            <a:endParaRPr/>
          </a:p>
        </p:txBody>
      </p:sp>
      <p:cxnSp>
        <p:nvCxnSpPr>
          <p:cNvPr id="916" name="Google Shape;916;p87"/>
          <p:cNvCxnSpPr>
            <a:endCxn id="914" idx="2"/>
          </p:cNvCxnSpPr>
          <p:nvPr/>
        </p:nvCxnSpPr>
        <p:spPr>
          <a:xfrm rot="5400000" flipH="1">
            <a:off x="5096512" y="3884966"/>
            <a:ext cx="886800" cy="886800"/>
          </a:xfrm>
          <a:prstGeom prst="bentConnector3">
            <a:avLst>
              <a:gd name="adj1" fmla="val 50000"/>
            </a:avLst>
          </a:prstGeom>
          <a:noFill/>
          <a:ln w="25400" cap="flat" cmpd="sng">
            <a:solidFill>
              <a:srgbClr val="0070C0"/>
            </a:solidFill>
            <a:prstDash val="solid"/>
            <a:miter lim="800000"/>
            <a:headEnd type="none" w="sm" len="sm"/>
            <a:tailEnd type="triangle" w="med" len="med"/>
          </a:ln>
        </p:spPr>
      </p:cxnSp>
      <p:cxnSp>
        <p:nvCxnSpPr>
          <p:cNvPr id="917" name="Google Shape;917;p87"/>
          <p:cNvCxnSpPr>
            <a:stCxn id="914" idx="3"/>
            <a:endCxn id="915" idx="1"/>
          </p:cNvCxnSpPr>
          <p:nvPr/>
        </p:nvCxnSpPr>
        <p:spPr>
          <a:xfrm rot="10800000" flipH="1">
            <a:off x="5495066" y="3005216"/>
            <a:ext cx="582300" cy="481200"/>
          </a:xfrm>
          <a:prstGeom prst="straightConnector1">
            <a:avLst/>
          </a:prstGeom>
          <a:noFill/>
          <a:ln w="25400" cap="flat" cmpd="sng">
            <a:solidFill>
              <a:srgbClr val="0070C0"/>
            </a:solidFill>
            <a:prstDash val="solid"/>
            <a:miter lim="800000"/>
            <a:headEnd type="none" w="sm" len="sm"/>
            <a:tailEnd type="triangle" w="med" len="med"/>
          </a:ln>
        </p:spPr>
      </p:cxnSp>
      <p:cxnSp>
        <p:nvCxnSpPr>
          <p:cNvPr id="918" name="Google Shape;918;p87"/>
          <p:cNvCxnSpPr>
            <a:stCxn id="915" idx="3"/>
            <a:endCxn id="901" idx="1"/>
          </p:cNvCxnSpPr>
          <p:nvPr/>
        </p:nvCxnSpPr>
        <p:spPr>
          <a:xfrm rot="10800000" flipH="1">
            <a:off x="7068336" y="2078215"/>
            <a:ext cx="1540200" cy="927000"/>
          </a:xfrm>
          <a:prstGeom prst="bentConnector3">
            <a:avLst>
              <a:gd name="adj1" fmla="val 34886"/>
            </a:avLst>
          </a:prstGeom>
          <a:noFill/>
          <a:ln w="25400" cap="flat" cmpd="sng">
            <a:solidFill>
              <a:srgbClr val="0070C0"/>
            </a:solidFill>
            <a:prstDash val="solid"/>
            <a:miter lim="800000"/>
            <a:headEnd type="none" w="sm" len="sm"/>
            <a:tailEnd type="triangle" w="med" len="med"/>
          </a:ln>
        </p:spPr>
      </p:cxnSp>
      <p:sp>
        <p:nvSpPr>
          <p:cNvPr id="919" name="Google Shape;919;p87"/>
          <p:cNvSpPr txBox="1"/>
          <p:nvPr/>
        </p:nvSpPr>
        <p:spPr>
          <a:xfrm>
            <a:off x="5142290" y="5603768"/>
            <a:ext cx="156382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Controller</a:t>
            </a:r>
            <a:endParaRPr/>
          </a:p>
        </p:txBody>
      </p:sp>
      <p:sp>
        <p:nvSpPr>
          <p:cNvPr id="920" name="Google Shape;920;p87"/>
          <p:cNvSpPr txBox="1"/>
          <p:nvPr/>
        </p:nvSpPr>
        <p:spPr>
          <a:xfrm>
            <a:off x="5271875" y="3913247"/>
            <a:ext cx="13412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Service</a:t>
            </a:r>
            <a:endParaRPr/>
          </a:p>
        </p:txBody>
      </p:sp>
      <p:sp>
        <p:nvSpPr>
          <p:cNvPr id="921" name="Google Shape;921;p87"/>
          <p:cNvSpPr txBox="1"/>
          <p:nvPr/>
        </p:nvSpPr>
        <p:spPr>
          <a:xfrm>
            <a:off x="9447703" y="2492685"/>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sp>
        <p:nvSpPr>
          <p:cNvPr id="922" name="Google Shape;922;p87"/>
          <p:cNvSpPr/>
          <p:nvPr/>
        </p:nvSpPr>
        <p:spPr>
          <a:xfrm>
            <a:off x="8624785" y="2959653"/>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23" name="Google Shape;923;p87"/>
          <p:cNvPicPr preferRelativeResize="0"/>
          <p:nvPr/>
        </p:nvPicPr>
        <p:blipFill rotWithShape="1">
          <a:blip r:embed="rId6">
            <a:alphaModFix/>
          </a:blip>
          <a:srcRect/>
          <a:stretch/>
        </p:blipFill>
        <p:spPr>
          <a:xfrm>
            <a:off x="8624785" y="3264742"/>
            <a:ext cx="797108" cy="797100"/>
          </a:xfrm>
          <a:prstGeom prst="rect">
            <a:avLst/>
          </a:prstGeom>
          <a:noFill/>
          <a:ln>
            <a:noFill/>
          </a:ln>
        </p:spPr>
      </p:pic>
      <p:pic>
        <p:nvPicPr>
          <p:cNvPr id="924" name="Google Shape;924;p87"/>
          <p:cNvPicPr preferRelativeResize="0"/>
          <p:nvPr/>
        </p:nvPicPr>
        <p:blipFill rotWithShape="1">
          <a:blip r:embed="rId7">
            <a:alphaModFix/>
          </a:blip>
          <a:srcRect/>
          <a:stretch/>
        </p:blipFill>
        <p:spPr>
          <a:xfrm>
            <a:off x="9658519" y="3254894"/>
            <a:ext cx="799738" cy="799733"/>
          </a:xfrm>
          <a:prstGeom prst="rect">
            <a:avLst/>
          </a:prstGeom>
          <a:noFill/>
          <a:ln>
            <a:noFill/>
          </a:ln>
        </p:spPr>
      </p:pic>
      <p:pic>
        <p:nvPicPr>
          <p:cNvPr id="925" name="Google Shape;925;p87"/>
          <p:cNvPicPr preferRelativeResize="0"/>
          <p:nvPr/>
        </p:nvPicPr>
        <p:blipFill rotWithShape="1">
          <a:blip r:embed="rId8">
            <a:alphaModFix/>
          </a:blip>
          <a:srcRect/>
          <a:stretch/>
        </p:blipFill>
        <p:spPr>
          <a:xfrm>
            <a:off x="10681796" y="3223091"/>
            <a:ext cx="799738" cy="799733"/>
          </a:xfrm>
          <a:prstGeom prst="rect">
            <a:avLst/>
          </a:prstGeom>
          <a:noFill/>
          <a:ln>
            <a:noFill/>
          </a:ln>
        </p:spPr>
      </p:pic>
      <p:cxnSp>
        <p:nvCxnSpPr>
          <p:cNvPr id="926" name="Google Shape;926;p87"/>
          <p:cNvCxnSpPr/>
          <p:nvPr/>
        </p:nvCxnSpPr>
        <p:spPr>
          <a:xfrm>
            <a:off x="9404006" y="3784392"/>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27" name="Google Shape;927;p87"/>
          <p:cNvCxnSpPr/>
          <p:nvPr/>
        </p:nvCxnSpPr>
        <p:spPr>
          <a:xfrm flipH="1">
            <a:off x="10412257" y="3784392"/>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928" name="Google Shape;928;p87"/>
          <p:cNvSpPr txBox="1"/>
          <p:nvPr/>
        </p:nvSpPr>
        <p:spPr>
          <a:xfrm>
            <a:off x="9463874" y="4077703"/>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App2</a:t>
            </a:r>
            <a:endParaRPr/>
          </a:p>
        </p:txBody>
      </p:sp>
      <p:sp>
        <p:nvSpPr>
          <p:cNvPr id="929" name="Google Shape;929;p87"/>
          <p:cNvSpPr/>
          <p:nvPr/>
        </p:nvSpPr>
        <p:spPr>
          <a:xfrm>
            <a:off x="8608614" y="4572012"/>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30" name="Google Shape;930;p87"/>
          <p:cNvPicPr preferRelativeResize="0"/>
          <p:nvPr/>
        </p:nvPicPr>
        <p:blipFill rotWithShape="1">
          <a:blip r:embed="rId6">
            <a:alphaModFix/>
          </a:blip>
          <a:srcRect/>
          <a:stretch/>
        </p:blipFill>
        <p:spPr>
          <a:xfrm>
            <a:off x="8608614" y="4877101"/>
            <a:ext cx="797108" cy="797100"/>
          </a:xfrm>
          <a:prstGeom prst="rect">
            <a:avLst/>
          </a:prstGeom>
          <a:noFill/>
          <a:ln>
            <a:noFill/>
          </a:ln>
        </p:spPr>
      </p:pic>
      <p:pic>
        <p:nvPicPr>
          <p:cNvPr id="931" name="Google Shape;931;p87"/>
          <p:cNvPicPr preferRelativeResize="0"/>
          <p:nvPr/>
        </p:nvPicPr>
        <p:blipFill rotWithShape="1">
          <a:blip r:embed="rId7">
            <a:alphaModFix/>
          </a:blip>
          <a:srcRect/>
          <a:stretch/>
        </p:blipFill>
        <p:spPr>
          <a:xfrm>
            <a:off x="9642348" y="4867254"/>
            <a:ext cx="799738" cy="799733"/>
          </a:xfrm>
          <a:prstGeom prst="rect">
            <a:avLst/>
          </a:prstGeom>
          <a:noFill/>
          <a:ln>
            <a:noFill/>
          </a:ln>
        </p:spPr>
      </p:pic>
      <p:pic>
        <p:nvPicPr>
          <p:cNvPr id="932" name="Google Shape;932;p87"/>
          <p:cNvPicPr preferRelativeResize="0"/>
          <p:nvPr/>
        </p:nvPicPr>
        <p:blipFill rotWithShape="1">
          <a:blip r:embed="rId8">
            <a:alphaModFix/>
          </a:blip>
          <a:srcRect/>
          <a:stretch/>
        </p:blipFill>
        <p:spPr>
          <a:xfrm>
            <a:off x="10665625" y="4835450"/>
            <a:ext cx="799738" cy="799733"/>
          </a:xfrm>
          <a:prstGeom prst="rect">
            <a:avLst/>
          </a:prstGeom>
          <a:noFill/>
          <a:ln>
            <a:noFill/>
          </a:ln>
        </p:spPr>
      </p:pic>
      <p:cxnSp>
        <p:nvCxnSpPr>
          <p:cNvPr id="933" name="Google Shape;933;p87"/>
          <p:cNvCxnSpPr/>
          <p:nvPr/>
        </p:nvCxnSpPr>
        <p:spPr>
          <a:xfrm>
            <a:off x="9387835" y="5396751"/>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34" name="Google Shape;934;p87"/>
          <p:cNvCxnSpPr/>
          <p:nvPr/>
        </p:nvCxnSpPr>
        <p:spPr>
          <a:xfrm flipH="1">
            <a:off x="10396087" y="5396751"/>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935" name="Google Shape;935;p87"/>
          <p:cNvSpPr txBox="1"/>
          <p:nvPr/>
        </p:nvSpPr>
        <p:spPr>
          <a:xfrm>
            <a:off x="9215893" y="5710531"/>
            <a:ext cx="172431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Usermgmt WebApp</a:t>
            </a:r>
            <a:endParaRPr/>
          </a:p>
        </p:txBody>
      </p:sp>
      <p:sp>
        <p:nvSpPr>
          <p:cNvPr id="936" name="Google Shape;936;p87"/>
          <p:cNvSpPr/>
          <p:nvPr/>
        </p:nvSpPr>
        <p:spPr>
          <a:xfrm>
            <a:off x="6077322" y="3243629"/>
            <a:ext cx="991014"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/app2/</a:t>
            </a:r>
            <a:endParaRPr/>
          </a:p>
        </p:txBody>
      </p:sp>
      <p:sp>
        <p:nvSpPr>
          <p:cNvPr id="937" name="Google Shape;937;p87"/>
          <p:cNvSpPr/>
          <p:nvPr/>
        </p:nvSpPr>
        <p:spPr>
          <a:xfrm>
            <a:off x="6077322" y="3646580"/>
            <a:ext cx="991014"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t>
            </a:r>
            <a:endParaRPr/>
          </a:p>
        </p:txBody>
      </p:sp>
      <p:cxnSp>
        <p:nvCxnSpPr>
          <p:cNvPr id="938" name="Google Shape;938;p87"/>
          <p:cNvCxnSpPr>
            <a:stCxn id="936" idx="3"/>
            <a:endCxn id="923" idx="1"/>
          </p:cNvCxnSpPr>
          <p:nvPr/>
        </p:nvCxnSpPr>
        <p:spPr>
          <a:xfrm>
            <a:off x="7068336" y="3418254"/>
            <a:ext cx="1556400" cy="245100"/>
          </a:xfrm>
          <a:prstGeom prst="bentConnector3">
            <a:avLst>
              <a:gd name="adj1" fmla="val 37082"/>
            </a:avLst>
          </a:prstGeom>
          <a:noFill/>
          <a:ln w="25400" cap="flat" cmpd="sng">
            <a:solidFill>
              <a:srgbClr val="0070C0"/>
            </a:solidFill>
            <a:prstDash val="solid"/>
            <a:miter lim="800000"/>
            <a:headEnd type="none" w="sm" len="sm"/>
            <a:tailEnd type="triangle" w="med" len="med"/>
          </a:ln>
        </p:spPr>
      </p:cxnSp>
      <p:cxnSp>
        <p:nvCxnSpPr>
          <p:cNvPr id="939" name="Google Shape;939;p87"/>
          <p:cNvCxnSpPr>
            <a:stCxn id="937" idx="3"/>
            <a:endCxn id="930" idx="1"/>
          </p:cNvCxnSpPr>
          <p:nvPr/>
        </p:nvCxnSpPr>
        <p:spPr>
          <a:xfrm>
            <a:off x="7068336" y="3821205"/>
            <a:ext cx="1540200" cy="1454400"/>
          </a:xfrm>
          <a:prstGeom prst="bentConnector3">
            <a:avLst>
              <a:gd name="adj1" fmla="val 35573"/>
            </a:avLst>
          </a:prstGeom>
          <a:noFill/>
          <a:ln w="25400" cap="flat" cmpd="sng">
            <a:solidFill>
              <a:srgbClr val="0070C0"/>
            </a:solidFill>
            <a:prstDash val="solid"/>
            <a:miter lim="800000"/>
            <a:headEnd type="none" w="sm" len="sm"/>
            <a:tailEnd type="triangle" w="med" len="med"/>
          </a:ln>
        </p:spPr>
      </p:cxnSp>
      <p:cxnSp>
        <p:nvCxnSpPr>
          <p:cNvPr id="940" name="Google Shape;940;p87"/>
          <p:cNvCxnSpPr>
            <a:stCxn id="914" idx="3"/>
            <a:endCxn id="936" idx="1"/>
          </p:cNvCxnSpPr>
          <p:nvPr/>
        </p:nvCxnSpPr>
        <p:spPr>
          <a:xfrm rot="10800000" flipH="1">
            <a:off x="5495066" y="3418316"/>
            <a:ext cx="582300" cy="68100"/>
          </a:xfrm>
          <a:prstGeom prst="straightConnector1">
            <a:avLst/>
          </a:prstGeom>
          <a:noFill/>
          <a:ln w="25400" cap="flat" cmpd="sng">
            <a:solidFill>
              <a:srgbClr val="0070C0"/>
            </a:solidFill>
            <a:prstDash val="solid"/>
            <a:miter lim="800000"/>
            <a:headEnd type="none" w="sm" len="sm"/>
            <a:tailEnd type="triangle" w="med" len="med"/>
          </a:ln>
        </p:spPr>
      </p:cxnSp>
      <p:cxnSp>
        <p:nvCxnSpPr>
          <p:cNvPr id="941" name="Google Shape;941;p87"/>
          <p:cNvCxnSpPr>
            <a:stCxn id="914" idx="3"/>
            <a:endCxn id="937" idx="1"/>
          </p:cNvCxnSpPr>
          <p:nvPr/>
        </p:nvCxnSpPr>
        <p:spPr>
          <a:xfrm>
            <a:off x="5495066" y="3486416"/>
            <a:ext cx="582300" cy="334800"/>
          </a:xfrm>
          <a:prstGeom prst="straightConnector1">
            <a:avLst/>
          </a:prstGeom>
          <a:noFill/>
          <a:ln w="25400" cap="flat" cmpd="sng">
            <a:solidFill>
              <a:srgbClr val="0070C0"/>
            </a:solidFill>
            <a:prstDash val="solid"/>
            <a:miter lim="800000"/>
            <a:headEnd type="none" w="sm" len="sm"/>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8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947" name="Google Shape;947;p88"/>
          <p:cNvSpPr txBox="1">
            <a:spLocks noGrp="1"/>
          </p:cNvSpPr>
          <p:nvPr>
            <p:ph type="title"/>
          </p:nvPr>
        </p:nvSpPr>
        <p:spPr>
          <a:xfrm>
            <a:off x="927848" y="-176676"/>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Delegate Domain to Azure DNS</a:t>
            </a:r>
            <a:endParaRPr/>
          </a:p>
        </p:txBody>
      </p:sp>
      <p:pic>
        <p:nvPicPr>
          <p:cNvPr id="948" name="Google Shape;948;p88"/>
          <p:cNvPicPr preferRelativeResize="0">
            <a:picLocks noGrp="1"/>
          </p:cNvPicPr>
          <p:nvPr>
            <p:ph type="body" idx="1"/>
          </p:nvPr>
        </p:nvPicPr>
        <p:blipFill rotWithShape="1">
          <a:blip r:embed="rId3">
            <a:alphaModFix/>
          </a:blip>
          <a:srcRect/>
          <a:stretch/>
        </p:blipFill>
        <p:spPr>
          <a:xfrm>
            <a:off x="559319" y="1370903"/>
            <a:ext cx="1026304" cy="1026304"/>
          </a:xfrm>
          <a:prstGeom prst="rect">
            <a:avLst/>
          </a:prstGeom>
          <a:noFill/>
          <a:ln>
            <a:noFill/>
          </a:ln>
        </p:spPr>
      </p:pic>
      <p:sp>
        <p:nvSpPr>
          <p:cNvPr id="949" name="Google Shape;949;p88"/>
          <p:cNvSpPr/>
          <p:nvPr/>
        </p:nvSpPr>
        <p:spPr>
          <a:xfrm>
            <a:off x="355892" y="907679"/>
            <a:ext cx="3846314" cy="2073088"/>
          </a:xfrm>
          <a:prstGeom prst="rect">
            <a:avLst/>
          </a:prstGeom>
          <a:noFill/>
          <a:ln w="12700" cap="flat" cmpd="sng">
            <a:solidFill>
              <a:schemeClr val="dk1"/>
            </a:solidFill>
            <a:prstDash val="solid"/>
            <a:miter lim="800000"/>
            <a:headEnd type="none" w="sm" len="sm"/>
            <a:tailEnd type="none" w="sm" len="sm"/>
          </a:ln>
        </p:spPr>
        <p:txBody>
          <a:bodyPr spcFirstLastPara="1" wrap="square" lIns="381000" tIns="76200" rIns="76200" bIns="38100" anchor="t" anchorCtr="0">
            <a:noAutofit/>
          </a:bodyPr>
          <a:lstStyle/>
          <a:p>
            <a:pPr marL="0" marR="0" lvl="0" indent="0" algn="l" rtl="0">
              <a:spcBef>
                <a:spcPts val="0"/>
              </a:spcBef>
              <a:spcAft>
                <a:spcPts val="0"/>
              </a:spcAft>
              <a:buNone/>
            </a:pPr>
            <a:r>
              <a:rPr lang="en-US" sz="1167">
                <a:solidFill>
                  <a:srgbClr val="000000"/>
                </a:solidFill>
                <a:latin typeface="Calibri"/>
                <a:ea typeface="Calibri"/>
                <a:cs typeface="Calibri"/>
                <a:sym typeface="Calibri"/>
              </a:rPr>
              <a:t>AWS Cloud</a:t>
            </a:r>
            <a:endParaRPr/>
          </a:p>
        </p:txBody>
      </p:sp>
      <p:pic>
        <p:nvPicPr>
          <p:cNvPr id="950" name="Google Shape;950;p88"/>
          <p:cNvPicPr preferRelativeResize="0"/>
          <p:nvPr/>
        </p:nvPicPr>
        <p:blipFill rotWithShape="1">
          <a:blip r:embed="rId4">
            <a:alphaModFix/>
          </a:blip>
          <a:srcRect/>
          <a:stretch/>
        </p:blipFill>
        <p:spPr>
          <a:xfrm>
            <a:off x="355892" y="907678"/>
            <a:ext cx="275167" cy="275167"/>
          </a:xfrm>
          <a:prstGeom prst="rect">
            <a:avLst/>
          </a:prstGeom>
          <a:noFill/>
          <a:ln>
            <a:noFill/>
          </a:ln>
        </p:spPr>
      </p:pic>
      <p:sp>
        <p:nvSpPr>
          <p:cNvPr id="951" name="Google Shape;951;p88"/>
          <p:cNvSpPr txBox="1"/>
          <p:nvPr/>
        </p:nvSpPr>
        <p:spPr>
          <a:xfrm>
            <a:off x="355892" y="2506735"/>
            <a:ext cx="128907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AWS Route53 </a:t>
            </a:r>
            <a:endParaRPr/>
          </a:p>
        </p:txBody>
      </p:sp>
      <p:sp>
        <p:nvSpPr>
          <p:cNvPr id="952" name="Google Shape;952;p88"/>
          <p:cNvSpPr/>
          <p:nvPr/>
        </p:nvSpPr>
        <p:spPr>
          <a:xfrm>
            <a:off x="1789049" y="1647424"/>
            <a:ext cx="2257898" cy="39473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kubeoncloud.com</a:t>
            </a:r>
            <a:endParaRPr sz="1500">
              <a:solidFill>
                <a:schemeClr val="lt1"/>
              </a:solidFill>
              <a:latin typeface="Calibri"/>
              <a:ea typeface="Calibri"/>
              <a:cs typeface="Calibri"/>
              <a:sym typeface="Calibri"/>
            </a:endParaRPr>
          </a:p>
        </p:txBody>
      </p:sp>
      <p:sp>
        <p:nvSpPr>
          <p:cNvPr id="953" name="Google Shape;953;p88"/>
          <p:cNvSpPr txBox="1"/>
          <p:nvPr/>
        </p:nvSpPr>
        <p:spPr>
          <a:xfrm>
            <a:off x="1486829" y="959755"/>
            <a:ext cx="15296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Domain Registrar</a:t>
            </a:r>
            <a:endParaRPr/>
          </a:p>
        </p:txBody>
      </p:sp>
      <p:sp>
        <p:nvSpPr>
          <p:cNvPr id="954" name="Google Shape;954;p88"/>
          <p:cNvSpPr/>
          <p:nvPr/>
        </p:nvSpPr>
        <p:spPr>
          <a:xfrm>
            <a:off x="6611471" y="907679"/>
            <a:ext cx="4913237" cy="2073088"/>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955" name="Google Shape;955;p88"/>
          <p:cNvSpPr txBox="1"/>
          <p:nvPr/>
        </p:nvSpPr>
        <p:spPr>
          <a:xfrm>
            <a:off x="6693937" y="870746"/>
            <a:ext cx="144219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pic>
        <p:nvPicPr>
          <p:cNvPr id="956" name="Google Shape;956;p88"/>
          <p:cNvPicPr preferRelativeResize="0"/>
          <p:nvPr/>
        </p:nvPicPr>
        <p:blipFill rotWithShape="1">
          <a:blip r:embed="rId5">
            <a:alphaModFix/>
          </a:blip>
          <a:srcRect/>
          <a:stretch/>
        </p:blipFill>
        <p:spPr>
          <a:xfrm>
            <a:off x="6882629" y="1318826"/>
            <a:ext cx="1253500" cy="1253500"/>
          </a:xfrm>
          <a:prstGeom prst="rect">
            <a:avLst/>
          </a:prstGeom>
          <a:noFill/>
          <a:ln>
            <a:noFill/>
          </a:ln>
        </p:spPr>
      </p:pic>
      <p:sp>
        <p:nvSpPr>
          <p:cNvPr id="957" name="Google Shape;957;p88"/>
          <p:cNvSpPr txBox="1"/>
          <p:nvPr/>
        </p:nvSpPr>
        <p:spPr>
          <a:xfrm>
            <a:off x="6882630" y="2556093"/>
            <a:ext cx="150893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DNS Zones</a:t>
            </a:r>
            <a:endParaRPr/>
          </a:p>
        </p:txBody>
      </p:sp>
      <p:sp>
        <p:nvSpPr>
          <p:cNvPr id="958" name="Google Shape;958;p88"/>
          <p:cNvSpPr/>
          <p:nvPr/>
        </p:nvSpPr>
        <p:spPr>
          <a:xfrm>
            <a:off x="8796461" y="1699271"/>
            <a:ext cx="2257898" cy="39473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kubeoncloud.com</a:t>
            </a:r>
            <a:endParaRPr sz="1500">
              <a:solidFill>
                <a:schemeClr val="lt1"/>
              </a:solidFill>
              <a:latin typeface="Calibri"/>
              <a:ea typeface="Calibri"/>
              <a:cs typeface="Calibri"/>
              <a:sym typeface="Calibri"/>
            </a:endParaRPr>
          </a:p>
        </p:txBody>
      </p:sp>
      <p:sp>
        <p:nvSpPr>
          <p:cNvPr id="959" name="Google Shape;959;p88"/>
          <p:cNvSpPr txBox="1"/>
          <p:nvPr/>
        </p:nvSpPr>
        <p:spPr>
          <a:xfrm>
            <a:off x="8479840" y="944402"/>
            <a:ext cx="102034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DNZ Zones</a:t>
            </a:r>
            <a:endParaRPr/>
          </a:p>
        </p:txBody>
      </p:sp>
      <p:pic>
        <p:nvPicPr>
          <p:cNvPr id="960" name="Google Shape;960;p88"/>
          <p:cNvPicPr preferRelativeResize="0"/>
          <p:nvPr/>
        </p:nvPicPr>
        <p:blipFill rotWithShape="1">
          <a:blip r:embed="rId6">
            <a:alphaModFix/>
          </a:blip>
          <a:srcRect/>
          <a:stretch/>
        </p:blipFill>
        <p:spPr>
          <a:xfrm>
            <a:off x="2215839" y="3505040"/>
            <a:ext cx="7052978" cy="2797972"/>
          </a:xfrm>
          <a:prstGeom prst="rect">
            <a:avLst/>
          </a:prstGeom>
          <a:noFill/>
          <a:ln>
            <a:noFill/>
          </a:ln>
        </p:spPr>
      </p:pic>
      <p:cxnSp>
        <p:nvCxnSpPr>
          <p:cNvPr id="961" name="Google Shape;961;p88"/>
          <p:cNvCxnSpPr>
            <a:stCxn id="958" idx="2"/>
            <a:endCxn id="960" idx="3"/>
          </p:cNvCxnSpPr>
          <p:nvPr/>
        </p:nvCxnSpPr>
        <p:spPr>
          <a:xfrm rot="5400000">
            <a:off x="8192010" y="3170703"/>
            <a:ext cx="2810100" cy="656700"/>
          </a:xfrm>
          <a:prstGeom prst="bentConnector2">
            <a:avLst/>
          </a:prstGeom>
          <a:noFill/>
          <a:ln w="63500" cap="flat" cmpd="sng">
            <a:solidFill>
              <a:srgbClr val="00B050"/>
            </a:solidFill>
            <a:prstDash val="solid"/>
            <a:miter lim="800000"/>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6AC00-F506-298C-7909-E99B4802AA75}"/>
              </a:ext>
            </a:extLst>
          </p:cNvPr>
          <p:cNvSpPr>
            <a:spLocks noGrp="1"/>
          </p:cNvSpPr>
          <p:nvPr>
            <p:ph type="body" idx="1"/>
          </p:nvPr>
        </p:nvSpPr>
        <p:spPr>
          <a:xfrm>
            <a:off x="2848303" y="2012289"/>
            <a:ext cx="6043448" cy="2349504"/>
          </a:xfrm>
        </p:spPr>
        <p:txBody>
          <a:bodyPr>
            <a:normAutofit/>
          </a:bodyPr>
          <a:lstStyle/>
          <a:p>
            <a:pPr marL="114300" indent="0">
              <a:buNone/>
            </a:pPr>
            <a:r>
              <a:rPr lang="en-US" sz="4400" b="1" dirty="0" err="1"/>
              <a:t>OnPremise</a:t>
            </a:r>
            <a:r>
              <a:rPr lang="en-US" sz="4400" b="1" dirty="0"/>
              <a:t> Architecture</a:t>
            </a:r>
          </a:p>
          <a:p>
            <a:pPr marL="1485900" lvl="3" indent="0">
              <a:buNone/>
            </a:pPr>
            <a:r>
              <a:rPr lang="en-US" sz="3200" b="1" dirty="0"/>
              <a:t>              VS</a:t>
            </a:r>
          </a:p>
          <a:p>
            <a:pPr marL="114300" indent="0">
              <a:buNone/>
            </a:pPr>
            <a:r>
              <a:rPr lang="en-US" sz="4400" b="1" dirty="0"/>
              <a:t>Azure Services Overview</a:t>
            </a:r>
            <a:endParaRPr lang="en-IN" sz="4400" b="1" dirty="0"/>
          </a:p>
        </p:txBody>
      </p:sp>
    </p:spTree>
    <p:extLst>
      <p:ext uri="{BB962C8B-B14F-4D97-AF65-F5344CB8AC3E}">
        <p14:creationId xmlns:p14="http://schemas.microsoft.com/office/powerpoint/2010/main" val="2673404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967" name="Google Shape;967;p89"/>
          <p:cNvSpPr txBox="1">
            <a:spLocks noGrp="1"/>
          </p:cNvSpPr>
          <p:nvPr>
            <p:ph type="title"/>
          </p:nvPr>
        </p:nvSpPr>
        <p:spPr>
          <a:xfrm>
            <a:off x="-95627" y="409570"/>
            <a:ext cx="1973870" cy="1278158"/>
          </a:xfrm>
          <a:prstGeom prst="rect">
            <a:avLst/>
          </a:prstGeom>
          <a:noFill/>
          <a:ln>
            <a:noFill/>
          </a:ln>
        </p:spPr>
        <p:txBody>
          <a:bodyPr spcFirstLastPara="1" wrap="square" lIns="109725" tIns="54850" rIns="109725" bIns="54850" anchor="ctr" anchorCtr="0">
            <a:noAutofit/>
          </a:bodyPr>
          <a:lstStyle/>
          <a:p>
            <a:pPr marL="0" lvl="0" indent="0" algn="l" rtl="0">
              <a:lnSpc>
                <a:spcPct val="90000"/>
              </a:lnSpc>
              <a:spcBef>
                <a:spcPts val="0"/>
              </a:spcBef>
              <a:spcAft>
                <a:spcPts val="0"/>
              </a:spcAft>
              <a:buClr>
                <a:srgbClr val="548135"/>
              </a:buClr>
              <a:buSzPts val="2500"/>
              <a:buFont typeface="Calibri"/>
              <a:buNone/>
            </a:pPr>
            <a:r>
              <a:rPr lang="en-US" sz="2500"/>
              <a:t>Azure AKS   </a:t>
            </a:r>
            <a:br>
              <a:rPr lang="en-US" sz="2500"/>
            </a:br>
            <a:r>
              <a:rPr lang="en-US" sz="2500">
                <a:solidFill>
                  <a:srgbClr val="0070C0"/>
                </a:solidFill>
              </a:rPr>
              <a:t>Nginx Ingress  </a:t>
            </a:r>
            <a:br>
              <a:rPr lang="en-US" sz="2500">
                <a:solidFill>
                  <a:srgbClr val="0070C0"/>
                </a:solidFill>
              </a:rPr>
            </a:br>
            <a:r>
              <a:rPr lang="en-US" sz="2500">
                <a:solidFill>
                  <a:srgbClr val="00B050"/>
                </a:solidFill>
              </a:rPr>
              <a:t>Hostname based Routing</a:t>
            </a:r>
            <a:br>
              <a:rPr lang="en-US" sz="2500">
                <a:solidFill>
                  <a:srgbClr val="00B050"/>
                </a:solidFill>
              </a:rPr>
            </a:br>
            <a:r>
              <a:rPr lang="en-US" sz="2500">
                <a:solidFill>
                  <a:srgbClr val="C00000"/>
                </a:solidFill>
              </a:rPr>
              <a:t>External DNS</a:t>
            </a:r>
            <a:endParaRPr/>
          </a:p>
        </p:txBody>
      </p:sp>
      <p:sp>
        <p:nvSpPr>
          <p:cNvPr id="968" name="Google Shape;968;p89"/>
          <p:cNvSpPr/>
          <p:nvPr/>
        </p:nvSpPr>
        <p:spPr>
          <a:xfrm>
            <a:off x="1809750" y="65345"/>
            <a:ext cx="10054167" cy="6231739"/>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969" name="Google Shape;969;p89"/>
          <p:cNvSpPr txBox="1"/>
          <p:nvPr/>
        </p:nvSpPr>
        <p:spPr>
          <a:xfrm>
            <a:off x="1830584" y="62961"/>
            <a:ext cx="7013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a:t>
            </a:r>
            <a:endParaRPr/>
          </a:p>
        </p:txBody>
      </p:sp>
      <p:sp>
        <p:nvSpPr>
          <p:cNvPr id="970" name="Google Shape;970;p89"/>
          <p:cNvSpPr/>
          <p:nvPr/>
        </p:nvSpPr>
        <p:spPr>
          <a:xfrm>
            <a:off x="4370917" y="242498"/>
            <a:ext cx="7302500" cy="585350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71" name="Google Shape;971;p89"/>
          <p:cNvPicPr preferRelativeResize="0"/>
          <p:nvPr/>
        </p:nvPicPr>
        <p:blipFill rotWithShape="1">
          <a:blip r:embed="rId3">
            <a:alphaModFix/>
          </a:blip>
          <a:srcRect/>
          <a:stretch/>
        </p:blipFill>
        <p:spPr>
          <a:xfrm>
            <a:off x="4435133" y="325527"/>
            <a:ext cx="497798" cy="497798"/>
          </a:xfrm>
          <a:prstGeom prst="rect">
            <a:avLst/>
          </a:prstGeom>
          <a:noFill/>
          <a:ln>
            <a:noFill/>
          </a:ln>
        </p:spPr>
      </p:pic>
      <p:sp>
        <p:nvSpPr>
          <p:cNvPr id="972" name="Google Shape;972;p89"/>
          <p:cNvSpPr txBox="1"/>
          <p:nvPr/>
        </p:nvSpPr>
        <p:spPr>
          <a:xfrm>
            <a:off x="4932930" y="371500"/>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973" name="Google Shape;973;p89"/>
          <p:cNvPicPr preferRelativeResize="0"/>
          <p:nvPr/>
        </p:nvPicPr>
        <p:blipFill rotWithShape="1">
          <a:blip r:embed="rId4">
            <a:alphaModFix/>
          </a:blip>
          <a:srcRect/>
          <a:stretch/>
        </p:blipFill>
        <p:spPr>
          <a:xfrm>
            <a:off x="3358640" y="4773370"/>
            <a:ext cx="863341" cy="863341"/>
          </a:xfrm>
          <a:prstGeom prst="rect">
            <a:avLst/>
          </a:prstGeom>
          <a:noFill/>
          <a:ln>
            <a:noFill/>
          </a:ln>
        </p:spPr>
      </p:pic>
      <p:pic>
        <p:nvPicPr>
          <p:cNvPr id="974" name="Google Shape;974;p89"/>
          <p:cNvPicPr preferRelativeResize="0"/>
          <p:nvPr/>
        </p:nvPicPr>
        <p:blipFill rotWithShape="1">
          <a:blip r:embed="rId5">
            <a:alphaModFix/>
          </a:blip>
          <a:srcRect/>
          <a:stretch/>
        </p:blipFill>
        <p:spPr>
          <a:xfrm>
            <a:off x="1978272" y="4771885"/>
            <a:ext cx="863341" cy="863341"/>
          </a:xfrm>
          <a:prstGeom prst="rect">
            <a:avLst/>
          </a:prstGeom>
          <a:noFill/>
          <a:ln>
            <a:noFill/>
          </a:ln>
        </p:spPr>
      </p:pic>
      <p:sp>
        <p:nvSpPr>
          <p:cNvPr id="975" name="Google Shape;975;p89"/>
          <p:cNvSpPr txBox="1"/>
          <p:nvPr/>
        </p:nvSpPr>
        <p:spPr>
          <a:xfrm>
            <a:off x="1925698" y="5585964"/>
            <a:ext cx="100200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for Ingress</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Controller</a:t>
            </a:r>
            <a:endParaRPr/>
          </a:p>
        </p:txBody>
      </p:sp>
      <p:sp>
        <p:nvSpPr>
          <p:cNvPr id="976" name="Google Shape;976;p89"/>
          <p:cNvSpPr txBox="1"/>
          <p:nvPr/>
        </p:nvSpPr>
        <p:spPr>
          <a:xfrm>
            <a:off x="3104518" y="5702893"/>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sp>
        <p:nvSpPr>
          <p:cNvPr id="977" name="Google Shape;977;p89"/>
          <p:cNvSpPr/>
          <p:nvPr/>
        </p:nvSpPr>
        <p:spPr>
          <a:xfrm>
            <a:off x="4554983" y="4740244"/>
            <a:ext cx="2856748" cy="11490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78" name="Google Shape;978;p89"/>
          <p:cNvPicPr preferRelativeResize="0"/>
          <p:nvPr/>
        </p:nvPicPr>
        <p:blipFill rotWithShape="1">
          <a:blip r:embed="rId6">
            <a:alphaModFix/>
          </a:blip>
          <a:srcRect/>
          <a:stretch/>
        </p:blipFill>
        <p:spPr>
          <a:xfrm>
            <a:off x="4554983" y="4813589"/>
            <a:ext cx="797108" cy="797100"/>
          </a:xfrm>
          <a:prstGeom prst="rect">
            <a:avLst/>
          </a:prstGeom>
          <a:noFill/>
          <a:ln>
            <a:noFill/>
          </a:ln>
        </p:spPr>
      </p:pic>
      <p:pic>
        <p:nvPicPr>
          <p:cNvPr id="979" name="Google Shape;979;p89"/>
          <p:cNvPicPr preferRelativeResize="0"/>
          <p:nvPr/>
        </p:nvPicPr>
        <p:blipFill rotWithShape="1">
          <a:blip r:embed="rId7">
            <a:alphaModFix/>
          </a:blip>
          <a:srcRect/>
          <a:stretch/>
        </p:blipFill>
        <p:spPr>
          <a:xfrm>
            <a:off x="5588716" y="4803742"/>
            <a:ext cx="799738" cy="799733"/>
          </a:xfrm>
          <a:prstGeom prst="rect">
            <a:avLst/>
          </a:prstGeom>
          <a:noFill/>
          <a:ln>
            <a:noFill/>
          </a:ln>
        </p:spPr>
      </p:pic>
      <p:pic>
        <p:nvPicPr>
          <p:cNvPr id="980" name="Google Shape;980;p89"/>
          <p:cNvPicPr preferRelativeResize="0"/>
          <p:nvPr/>
        </p:nvPicPr>
        <p:blipFill rotWithShape="1">
          <a:blip r:embed="rId8">
            <a:alphaModFix/>
          </a:blip>
          <a:srcRect/>
          <a:stretch/>
        </p:blipFill>
        <p:spPr>
          <a:xfrm>
            <a:off x="6611994" y="4771939"/>
            <a:ext cx="799738" cy="799733"/>
          </a:xfrm>
          <a:prstGeom prst="rect">
            <a:avLst/>
          </a:prstGeom>
          <a:noFill/>
          <a:ln>
            <a:noFill/>
          </a:ln>
        </p:spPr>
      </p:pic>
      <p:sp>
        <p:nvSpPr>
          <p:cNvPr id="981" name="Google Shape;981;p89"/>
          <p:cNvSpPr/>
          <p:nvPr/>
        </p:nvSpPr>
        <p:spPr>
          <a:xfrm>
            <a:off x="8608614" y="1374634"/>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82" name="Google Shape;982;p89"/>
          <p:cNvPicPr preferRelativeResize="0"/>
          <p:nvPr/>
        </p:nvPicPr>
        <p:blipFill rotWithShape="1">
          <a:blip r:embed="rId6">
            <a:alphaModFix/>
          </a:blip>
          <a:srcRect/>
          <a:stretch/>
        </p:blipFill>
        <p:spPr>
          <a:xfrm>
            <a:off x="8608614" y="1679723"/>
            <a:ext cx="797108" cy="797100"/>
          </a:xfrm>
          <a:prstGeom prst="rect">
            <a:avLst/>
          </a:prstGeom>
          <a:noFill/>
          <a:ln>
            <a:noFill/>
          </a:ln>
        </p:spPr>
      </p:pic>
      <p:pic>
        <p:nvPicPr>
          <p:cNvPr id="983" name="Google Shape;983;p89"/>
          <p:cNvPicPr preferRelativeResize="0"/>
          <p:nvPr/>
        </p:nvPicPr>
        <p:blipFill rotWithShape="1">
          <a:blip r:embed="rId7">
            <a:alphaModFix/>
          </a:blip>
          <a:srcRect/>
          <a:stretch/>
        </p:blipFill>
        <p:spPr>
          <a:xfrm>
            <a:off x="9642348" y="1669876"/>
            <a:ext cx="799738" cy="799733"/>
          </a:xfrm>
          <a:prstGeom prst="rect">
            <a:avLst/>
          </a:prstGeom>
          <a:noFill/>
          <a:ln>
            <a:noFill/>
          </a:ln>
        </p:spPr>
      </p:pic>
      <p:pic>
        <p:nvPicPr>
          <p:cNvPr id="984" name="Google Shape;984;p89"/>
          <p:cNvPicPr preferRelativeResize="0"/>
          <p:nvPr/>
        </p:nvPicPr>
        <p:blipFill rotWithShape="1">
          <a:blip r:embed="rId8">
            <a:alphaModFix/>
          </a:blip>
          <a:srcRect/>
          <a:stretch/>
        </p:blipFill>
        <p:spPr>
          <a:xfrm>
            <a:off x="10665625" y="1638073"/>
            <a:ext cx="799738" cy="799733"/>
          </a:xfrm>
          <a:prstGeom prst="rect">
            <a:avLst/>
          </a:prstGeom>
          <a:noFill/>
          <a:ln>
            <a:noFill/>
          </a:ln>
        </p:spPr>
      </p:pic>
      <p:pic>
        <p:nvPicPr>
          <p:cNvPr id="985" name="Google Shape;985;p89" descr="User"/>
          <p:cNvPicPr preferRelativeResize="0"/>
          <p:nvPr/>
        </p:nvPicPr>
        <p:blipFill rotWithShape="1">
          <a:blip r:embed="rId9">
            <a:alphaModFix/>
          </a:blip>
          <a:srcRect/>
          <a:stretch/>
        </p:blipFill>
        <p:spPr>
          <a:xfrm>
            <a:off x="60828" y="4834293"/>
            <a:ext cx="762000" cy="762000"/>
          </a:xfrm>
          <a:prstGeom prst="rect">
            <a:avLst/>
          </a:prstGeom>
          <a:noFill/>
          <a:ln>
            <a:noFill/>
          </a:ln>
        </p:spPr>
      </p:pic>
      <p:cxnSp>
        <p:nvCxnSpPr>
          <p:cNvPr id="986" name="Google Shape;986;p89"/>
          <p:cNvCxnSpPr>
            <a:stCxn id="985" idx="3"/>
            <a:endCxn id="974" idx="1"/>
          </p:cNvCxnSpPr>
          <p:nvPr/>
        </p:nvCxnSpPr>
        <p:spPr>
          <a:xfrm rot="10800000" flipH="1">
            <a:off x="822828" y="520359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987" name="Google Shape;987;p89"/>
          <p:cNvSpPr txBox="1"/>
          <p:nvPr/>
        </p:nvSpPr>
        <p:spPr>
          <a:xfrm>
            <a:off x="155938" y="5488551"/>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988" name="Google Shape;988;p89"/>
          <p:cNvCxnSpPr>
            <a:stCxn id="974" idx="3"/>
            <a:endCxn id="973" idx="1"/>
          </p:cNvCxnSpPr>
          <p:nvPr/>
        </p:nvCxnSpPr>
        <p:spPr>
          <a:xfrm>
            <a:off x="2841613" y="5203556"/>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989" name="Google Shape;989;p89"/>
          <p:cNvCxnSpPr>
            <a:stCxn id="973" idx="3"/>
            <a:endCxn id="978" idx="1"/>
          </p:cNvCxnSpPr>
          <p:nvPr/>
        </p:nvCxnSpPr>
        <p:spPr>
          <a:xfrm>
            <a:off x="4221981" y="5205041"/>
            <a:ext cx="333000" cy="7200"/>
          </a:xfrm>
          <a:prstGeom prst="straightConnector1">
            <a:avLst/>
          </a:prstGeom>
          <a:noFill/>
          <a:ln w="25400" cap="flat" cmpd="sng">
            <a:solidFill>
              <a:srgbClr val="0070C0"/>
            </a:solidFill>
            <a:prstDash val="solid"/>
            <a:miter lim="800000"/>
            <a:headEnd type="none" w="sm" len="sm"/>
            <a:tailEnd type="triangle" w="med" len="med"/>
          </a:ln>
        </p:spPr>
      </p:cxnSp>
      <p:cxnSp>
        <p:nvCxnSpPr>
          <p:cNvPr id="990" name="Google Shape;990;p89"/>
          <p:cNvCxnSpPr/>
          <p:nvPr/>
        </p:nvCxnSpPr>
        <p:spPr>
          <a:xfrm>
            <a:off x="5334204" y="53108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91" name="Google Shape;991;p89"/>
          <p:cNvCxnSpPr/>
          <p:nvPr/>
        </p:nvCxnSpPr>
        <p:spPr>
          <a:xfrm>
            <a:off x="9387835" y="21993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992" name="Google Shape;992;p89"/>
          <p:cNvCxnSpPr/>
          <p:nvPr/>
        </p:nvCxnSpPr>
        <p:spPr>
          <a:xfrm rot="10800000">
            <a:off x="6388453" y="5310873"/>
            <a:ext cx="223540" cy="0"/>
          </a:xfrm>
          <a:prstGeom prst="straightConnector1">
            <a:avLst/>
          </a:prstGeom>
          <a:noFill/>
          <a:ln w="25400" cap="flat" cmpd="sng">
            <a:solidFill>
              <a:srgbClr val="7030A0"/>
            </a:solidFill>
            <a:prstDash val="solid"/>
            <a:miter lim="800000"/>
            <a:headEnd type="none" w="sm" len="sm"/>
            <a:tailEnd type="triangle" w="med" len="med"/>
          </a:ln>
        </p:spPr>
      </p:cxnSp>
      <p:cxnSp>
        <p:nvCxnSpPr>
          <p:cNvPr id="993" name="Google Shape;993;p89"/>
          <p:cNvCxnSpPr/>
          <p:nvPr/>
        </p:nvCxnSpPr>
        <p:spPr>
          <a:xfrm flipH="1">
            <a:off x="10396087" y="2199374"/>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994" name="Google Shape;994;p89"/>
          <p:cNvSpPr/>
          <p:nvPr/>
        </p:nvSpPr>
        <p:spPr>
          <a:xfrm>
            <a:off x="4554982" y="3207709"/>
            <a:ext cx="347776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995" name="Google Shape;995;p89"/>
          <p:cNvPicPr preferRelativeResize="0"/>
          <p:nvPr/>
        </p:nvPicPr>
        <p:blipFill rotWithShape="1">
          <a:blip r:embed="rId10">
            <a:alphaModFix/>
          </a:blip>
          <a:srcRect/>
          <a:stretch/>
        </p:blipFill>
        <p:spPr>
          <a:xfrm>
            <a:off x="4574653" y="3524318"/>
            <a:ext cx="797108" cy="797100"/>
          </a:xfrm>
          <a:prstGeom prst="rect">
            <a:avLst/>
          </a:prstGeom>
          <a:noFill/>
          <a:ln>
            <a:noFill/>
          </a:ln>
        </p:spPr>
      </p:pic>
      <p:sp>
        <p:nvSpPr>
          <p:cNvPr id="996" name="Google Shape;996;p89"/>
          <p:cNvSpPr/>
          <p:nvPr/>
        </p:nvSpPr>
        <p:spPr>
          <a:xfrm>
            <a:off x="5837333" y="3271161"/>
            <a:ext cx="2084713"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eapp1.kubeoncloud.com</a:t>
            </a:r>
            <a:endParaRPr/>
          </a:p>
        </p:txBody>
      </p:sp>
      <p:cxnSp>
        <p:nvCxnSpPr>
          <p:cNvPr id="997" name="Google Shape;997;p89"/>
          <p:cNvCxnSpPr>
            <a:stCxn id="979" idx="0"/>
            <a:endCxn id="995" idx="2"/>
          </p:cNvCxnSpPr>
          <p:nvPr/>
        </p:nvCxnSpPr>
        <p:spPr>
          <a:xfrm rot="5400000" flipH="1">
            <a:off x="5239635" y="4054792"/>
            <a:ext cx="482400" cy="1015500"/>
          </a:xfrm>
          <a:prstGeom prst="bentConnector3">
            <a:avLst>
              <a:gd name="adj1" fmla="val 25859"/>
            </a:avLst>
          </a:prstGeom>
          <a:noFill/>
          <a:ln w="25400" cap="flat" cmpd="sng">
            <a:solidFill>
              <a:srgbClr val="0070C0"/>
            </a:solidFill>
            <a:prstDash val="solid"/>
            <a:miter lim="800000"/>
            <a:headEnd type="none" w="sm" len="sm"/>
            <a:tailEnd type="triangle" w="med" len="med"/>
          </a:ln>
        </p:spPr>
      </p:cxnSp>
      <p:cxnSp>
        <p:nvCxnSpPr>
          <p:cNvPr id="998" name="Google Shape;998;p89"/>
          <p:cNvCxnSpPr>
            <a:stCxn id="995" idx="3"/>
            <a:endCxn id="996" idx="1"/>
          </p:cNvCxnSpPr>
          <p:nvPr/>
        </p:nvCxnSpPr>
        <p:spPr>
          <a:xfrm rot="10800000" flipH="1">
            <a:off x="5371761" y="3445868"/>
            <a:ext cx="465600" cy="477000"/>
          </a:xfrm>
          <a:prstGeom prst="straightConnector1">
            <a:avLst/>
          </a:prstGeom>
          <a:noFill/>
          <a:ln w="25400" cap="flat" cmpd="sng">
            <a:solidFill>
              <a:srgbClr val="0070C0"/>
            </a:solidFill>
            <a:prstDash val="solid"/>
            <a:miter lim="800000"/>
            <a:headEnd type="none" w="sm" len="sm"/>
            <a:tailEnd type="triangle" w="med" len="med"/>
          </a:ln>
        </p:spPr>
      </p:cxnSp>
      <p:cxnSp>
        <p:nvCxnSpPr>
          <p:cNvPr id="999" name="Google Shape;999;p89"/>
          <p:cNvCxnSpPr>
            <a:stCxn id="996" idx="3"/>
            <a:endCxn id="982" idx="1"/>
          </p:cNvCxnSpPr>
          <p:nvPr/>
        </p:nvCxnSpPr>
        <p:spPr>
          <a:xfrm rot="10800000" flipH="1">
            <a:off x="7922046" y="2078386"/>
            <a:ext cx="686700" cy="1367400"/>
          </a:xfrm>
          <a:prstGeom prst="bentConnector3">
            <a:avLst>
              <a:gd name="adj1" fmla="val 49990"/>
            </a:avLst>
          </a:prstGeom>
          <a:noFill/>
          <a:ln w="25400" cap="flat" cmpd="sng">
            <a:solidFill>
              <a:srgbClr val="0070C0"/>
            </a:solidFill>
            <a:prstDash val="solid"/>
            <a:miter lim="800000"/>
            <a:headEnd type="none" w="sm" len="sm"/>
            <a:tailEnd type="triangle" w="med" len="med"/>
          </a:ln>
        </p:spPr>
      </p:cxnSp>
      <p:sp>
        <p:nvSpPr>
          <p:cNvPr id="1000" name="Google Shape;1000;p89"/>
          <p:cNvSpPr txBox="1"/>
          <p:nvPr/>
        </p:nvSpPr>
        <p:spPr>
          <a:xfrm>
            <a:off x="5130914" y="5530209"/>
            <a:ext cx="156382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Controller</a:t>
            </a:r>
            <a:endParaRPr/>
          </a:p>
        </p:txBody>
      </p:sp>
      <p:sp>
        <p:nvSpPr>
          <p:cNvPr id="1001" name="Google Shape;1001;p89"/>
          <p:cNvSpPr txBox="1"/>
          <p:nvPr/>
        </p:nvSpPr>
        <p:spPr>
          <a:xfrm>
            <a:off x="5271875" y="4347164"/>
            <a:ext cx="13412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Service</a:t>
            </a:r>
            <a:endParaRPr/>
          </a:p>
        </p:txBody>
      </p:sp>
      <p:sp>
        <p:nvSpPr>
          <p:cNvPr id="1002" name="Google Shape;1002;p89"/>
          <p:cNvSpPr txBox="1"/>
          <p:nvPr/>
        </p:nvSpPr>
        <p:spPr>
          <a:xfrm>
            <a:off x="9447703" y="2492685"/>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pic>
        <p:nvPicPr>
          <p:cNvPr id="1003" name="Google Shape;1003;p89"/>
          <p:cNvPicPr preferRelativeResize="0"/>
          <p:nvPr/>
        </p:nvPicPr>
        <p:blipFill rotWithShape="1">
          <a:blip r:embed="rId11">
            <a:alphaModFix/>
          </a:blip>
          <a:srcRect/>
          <a:stretch/>
        </p:blipFill>
        <p:spPr>
          <a:xfrm>
            <a:off x="2123052" y="969174"/>
            <a:ext cx="744850" cy="744850"/>
          </a:xfrm>
          <a:prstGeom prst="rect">
            <a:avLst/>
          </a:prstGeom>
          <a:noFill/>
          <a:ln>
            <a:noFill/>
          </a:ln>
        </p:spPr>
      </p:pic>
      <p:sp>
        <p:nvSpPr>
          <p:cNvPr id="1004" name="Google Shape;1004;p89"/>
          <p:cNvSpPr/>
          <p:nvPr/>
        </p:nvSpPr>
        <p:spPr>
          <a:xfrm>
            <a:off x="4560824" y="2015588"/>
            <a:ext cx="2856748" cy="11025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05" name="Google Shape;1005;p89"/>
          <p:cNvPicPr preferRelativeResize="0"/>
          <p:nvPr/>
        </p:nvPicPr>
        <p:blipFill rotWithShape="1">
          <a:blip r:embed="rId6">
            <a:alphaModFix/>
          </a:blip>
          <a:srcRect/>
          <a:stretch/>
        </p:blipFill>
        <p:spPr>
          <a:xfrm>
            <a:off x="4566351" y="2103003"/>
            <a:ext cx="797108" cy="797100"/>
          </a:xfrm>
          <a:prstGeom prst="rect">
            <a:avLst/>
          </a:prstGeom>
          <a:noFill/>
          <a:ln>
            <a:noFill/>
          </a:ln>
        </p:spPr>
      </p:pic>
      <p:pic>
        <p:nvPicPr>
          <p:cNvPr id="1006" name="Google Shape;1006;p89"/>
          <p:cNvPicPr preferRelativeResize="0"/>
          <p:nvPr/>
        </p:nvPicPr>
        <p:blipFill rotWithShape="1">
          <a:blip r:embed="rId7">
            <a:alphaModFix/>
          </a:blip>
          <a:srcRect/>
          <a:stretch/>
        </p:blipFill>
        <p:spPr>
          <a:xfrm>
            <a:off x="5600084" y="2093156"/>
            <a:ext cx="799738" cy="799733"/>
          </a:xfrm>
          <a:prstGeom prst="rect">
            <a:avLst/>
          </a:prstGeom>
          <a:noFill/>
          <a:ln>
            <a:noFill/>
          </a:ln>
        </p:spPr>
      </p:pic>
      <p:pic>
        <p:nvPicPr>
          <p:cNvPr id="1007" name="Google Shape;1007;p89"/>
          <p:cNvPicPr preferRelativeResize="0"/>
          <p:nvPr/>
        </p:nvPicPr>
        <p:blipFill rotWithShape="1">
          <a:blip r:embed="rId8">
            <a:alphaModFix/>
          </a:blip>
          <a:srcRect/>
          <a:stretch/>
        </p:blipFill>
        <p:spPr>
          <a:xfrm>
            <a:off x="6623362" y="2061353"/>
            <a:ext cx="799738" cy="799733"/>
          </a:xfrm>
          <a:prstGeom prst="rect">
            <a:avLst/>
          </a:prstGeom>
          <a:noFill/>
          <a:ln>
            <a:noFill/>
          </a:ln>
        </p:spPr>
      </p:pic>
      <p:cxnSp>
        <p:nvCxnSpPr>
          <p:cNvPr id="1008" name="Google Shape;1008;p89"/>
          <p:cNvCxnSpPr/>
          <p:nvPr/>
        </p:nvCxnSpPr>
        <p:spPr>
          <a:xfrm>
            <a:off x="5345572" y="2600288"/>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09" name="Google Shape;1009;p89"/>
          <p:cNvCxnSpPr/>
          <p:nvPr/>
        </p:nvCxnSpPr>
        <p:spPr>
          <a:xfrm rot="10800000">
            <a:off x="6399822" y="2600288"/>
            <a:ext cx="223540" cy="0"/>
          </a:xfrm>
          <a:prstGeom prst="straightConnector1">
            <a:avLst/>
          </a:prstGeom>
          <a:noFill/>
          <a:ln w="25400" cap="flat" cmpd="sng">
            <a:solidFill>
              <a:srgbClr val="7030A0"/>
            </a:solidFill>
            <a:prstDash val="solid"/>
            <a:miter lim="800000"/>
            <a:headEnd type="none" w="sm" len="sm"/>
            <a:tailEnd type="triangle" w="med" len="med"/>
          </a:ln>
        </p:spPr>
      </p:cxnSp>
      <p:sp>
        <p:nvSpPr>
          <p:cNvPr id="1010" name="Google Shape;1010;p89"/>
          <p:cNvSpPr txBox="1"/>
          <p:nvPr/>
        </p:nvSpPr>
        <p:spPr>
          <a:xfrm>
            <a:off x="5257161" y="2800668"/>
            <a:ext cx="119949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External DNS</a:t>
            </a:r>
            <a:endParaRPr/>
          </a:p>
        </p:txBody>
      </p:sp>
      <p:cxnSp>
        <p:nvCxnSpPr>
          <p:cNvPr id="1011" name="Google Shape;1011;p89"/>
          <p:cNvCxnSpPr>
            <a:endCxn id="1005" idx="2"/>
          </p:cNvCxnSpPr>
          <p:nvPr/>
        </p:nvCxnSpPr>
        <p:spPr>
          <a:xfrm rot="10800000" flipH="1">
            <a:off x="4946905" y="2900103"/>
            <a:ext cx="18000" cy="744000"/>
          </a:xfrm>
          <a:prstGeom prst="straightConnector1">
            <a:avLst/>
          </a:prstGeom>
          <a:noFill/>
          <a:ln w="25400" cap="flat" cmpd="sng">
            <a:solidFill>
              <a:srgbClr val="0070C0"/>
            </a:solidFill>
            <a:prstDash val="solid"/>
            <a:miter lim="800000"/>
            <a:headEnd type="none" w="sm" len="sm"/>
            <a:tailEnd type="triangle" w="med" len="med"/>
          </a:ln>
        </p:spPr>
      </p:cxnSp>
      <p:pic>
        <p:nvPicPr>
          <p:cNvPr id="1012" name="Google Shape;1012;p89"/>
          <p:cNvPicPr preferRelativeResize="0"/>
          <p:nvPr/>
        </p:nvPicPr>
        <p:blipFill rotWithShape="1">
          <a:blip r:embed="rId12">
            <a:alphaModFix/>
          </a:blip>
          <a:srcRect/>
          <a:stretch/>
        </p:blipFill>
        <p:spPr>
          <a:xfrm>
            <a:off x="3358639" y="946009"/>
            <a:ext cx="603250" cy="793750"/>
          </a:xfrm>
          <a:prstGeom prst="rect">
            <a:avLst/>
          </a:prstGeom>
          <a:noFill/>
          <a:ln>
            <a:noFill/>
          </a:ln>
        </p:spPr>
      </p:pic>
      <p:pic>
        <p:nvPicPr>
          <p:cNvPr id="1013" name="Google Shape;1013;p89"/>
          <p:cNvPicPr preferRelativeResize="0"/>
          <p:nvPr/>
        </p:nvPicPr>
        <p:blipFill rotWithShape="1">
          <a:blip r:embed="rId13">
            <a:alphaModFix/>
          </a:blip>
          <a:srcRect/>
          <a:stretch/>
        </p:blipFill>
        <p:spPr>
          <a:xfrm>
            <a:off x="4667839" y="957656"/>
            <a:ext cx="768777" cy="768777"/>
          </a:xfrm>
          <a:prstGeom prst="rect">
            <a:avLst/>
          </a:prstGeom>
          <a:noFill/>
          <a:ln>
            <a:noFill/>
          </a:ln>
        </p:spPr>
      </p:pic>
      <p:sp>
        <p:nvSpPr>
          <p:cNvPr id="1014" name="Google Shape;1014;p89"/>
          <p:cNvSpPr txBox="1"/>
          <p:nvPr/>
        </p:nvSpPr>
        <p:spPr>
          <a:xfrm>
            <a:off x="2154351" y="1760926"/>
            <a:ext cx="645241"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DNS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Zones</a:t>
            </a:r>
            <a:endParaRPr/>
          </a:p>
        </p:txBody>
      </p:sp>
      <p:sp>
        <p:nvSpPr>
          <p:cNvPr id="1015" name="Google Shape;1015;p89"/>
          <p:cNvSpPr txBox="1"/>
          <p:nvPr/>
        </p:nvSpPr>
        <p:spPr>
          <a:xfrm>
            <a:off x="3130319" y="1739759"/>
            <a:ext cx="918842"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Managed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Service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Identity</a:t>
            </a:r>
            <a:endParaRPr/>
          </a:p>
        </p:txBody>
      </p:sp>
      <p:sp>
        <p:nvSpPr>
          <p:cNvPr id="1016" name="Google Shape;1016;p89"/>
          <p:cNvSpPr txBox="1"/>
          <p:nvPr/>
        </p:nvSpPr>
        <p:spPr>
          <a:xfrm>
            <a:off x="4530915" y="1584838"/>
            <a:ext cx="1289135" cy="5025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a:solidFill>
                  <a:schemeClr val="dk1"/>
                </a:solidFill>
                <a:latin typeface="Calibri"/>
                <a:ea typeface="Calibri"/>
                <a:cs typeface="Calibri"/>
                <a:sym typeface="Calibri"/>
              </a:rPr>
              <a:t>Virtual Machine</a:t>
            </a:r>
            <a:endParaRPr/>
          </a:p>
          <a:p>
            <a:pPr marL="0" marR="0" lvl="0" indent="0" algn="ctr" rtl="0">
              <a:spcBef>
                <a:spcPts val="0"/>
              </a:spcBef>
              <a:spcAft>
                <a:spcPts val="0"/>
              </a:spcAft>
              <a:buNone/>
            </a:pPr>
            <a:r>
              <a:rPr lang="en-US" sz="1333">
                <a:solidFill>
                  <a:schemeClr val="dk1"/>
                </a:solidFill>
                <a:latin typeface="Calibri"/>
                <a:ea typeface="Calibri"/>
                <a:cs typeface="Calibri"/>
                <a:sym typeface="Calibri"/>
              </a:rPr>
              <a:t>Scale Sets</a:t>
            </a:r>
            <a:endParaRPr/>
          </a:p>
        </p:txBody>
      </p:sp>
      <p:cxnSp>
        <p:nvCxnSpPr>
          <p:cNvPr id="1017" name="Google Shape;1017;p89"/>
          <p:cNvCxnSpPr>
            <a:stCxn id="1012" idx="3"/>
            <a:endCxn id="1013" idx="1"/>
          </p:cNvCxnSpPr>
          <p:nvPr/>
        </p:nvCxnSpPr>
        <p:spPr>
          <a:xfrm rot="10800000" flipH="1">
            <a:off x="3961889" y="1341984"/>
            <a:ext cx="705900" cy="900"/>
          </a:xfrm>
          <a:prstGeom prst="straightConnector1">
            <a:avLst/>
          </a:prstGeom>
          <a:noFill/>
          <a:ln w="25400" cap="flat" cmpd="sng">
            <a:solidFill>
              <a:srgbClr val="0070C0"/>
            </a:solidFill>
            <a:prstDash val="solid"/>
            <a:miter lim="800000"/>
            <a:headEnd type="none" w="sm" len="sm"/>
            <a:tailEnd type="triangle" w="med" len="med"/>
          </a:ln>
        </p:spPr>
      </p:cxnSp>
      <p:cxnSp>
        <p:nvCxnSpPr>
          <p:cNvPr id="1018" name="Google Shape;1018;p89"/>
          <p:cNvCxnSpPr>
            <a:stCxn id="1012" idx="1"/>
            <a:endCxn id="1003" idx="3"/>
          </p:cNvCxnSpPr>
          <p:nvPr/>
        </p:nvCxnSpPr>
        <p:spPr>
          <a:xfrm rot="10800000">
            <a:off x="2867839" y="1341684"/>
            <a:ext cx="490800" cy="1200"/>
          </a:xfrm>
          <a:prstGeom prst="straightConnector1">
            <a:avLst/>
          </a:prstGeom>
          <a:noFill/>
          <a:ln w="25400" cap="flat" cmpd="sng">
            <a:solidFill>
              <a:srgbClr val="0070C0"/>
            </a:solidFill>
            <a:prstDash val="solid"/>
            <a:miter lim="800000"/>
            <a:headEnd type="none" w="sm" len="sm"/>
            <a:tailEnd type="triangle" w="med" len="med"/>
          </a:ln>
        </p:spPr>
      </p:cxnSp>
      <p:cxnSp>
        <p:nvCxnSpPr>
          <p:cNvPr id="1019" name="Google Shape;1019;p89"/>
          <p:cNvCxnSpPr>
            <a:stCxn id="1006" idx="0"/>
            <a:endCxn id="1003" idx="0"/>
          </p:cNvCxnSpPr>
          <p:nvPr/>
        </p:nvCxnSpPr>
        <p:spPr>
          <a:xfrm rot="5400000" flipH="1">
            <a:off x="3685603" y="-221194"/>
            <a:ext cx="1124100" cy="3504600"/>
          </a:xfrm>
          <a:prstGeom prst="bentConnector3">
            <a:avLst>
              <a:gd name="adj1" fmla="val 110346"/>
            </a:avLst>
          </a:prstGeom>
          <a:noFill/>
          <a:ln w="25400" cap="flat" cmpd="sng">
            <a:solidFill>
              <a:srgbClr val="0070C0"/>
            </a:solidFill>
            <a:prstDash val="solid"/>
            <a:miter lim="800000"/>
            <a:headEnd type="none" w="sm" len="sm"/>
            <a:tailEnd type="triangle" w="med" len="med"/>
          </a:ln>
        </p:spPr>
      </p:cxnSp>
      <p:sp>
        <p:nvSpPr>
          <p:cNvPr id="1020" name="Google Shape;1020;p89"/>
          <p:cNvSpPr/>
          <p:nvPr/>
        </p:nvSpPr>
        <p:spPr>
          <a:xfrm>
            <a:off x="8624785" y="2959653"/>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21" name="Google Shape;1021;p89"/>
          <p:cNvPicPr preferRelativeResize="0"/>
          <p:nvPr/>
        </p:nvPicPr>
        <p:blipFill rotWithShape="1">
          <a:blip r:embed="rId6">
            <a:alphaModFix/>
          </a:blip>
          <a:srcRect/>
          <a:stretch/>
        </p:blipFill>
        <p:spPr>
          <a:xfrm>
            <a:off x="8624785" y="3264742"/>
            <a:ext cx="797108" cy="797100"/>
          </a:xfrm>
          <a:prstGeom prst="rect">
            <a:avLst/>
          </a:prstGeom>
          <a:noFill/>
          <a:ln>
            <a:noFill/>
          </a:ln>
        </p:spPr>
      </p:pic>
      <p:pic>
        <p:nvPicPr>
          <p:cNvPr id="1022" name="Google Shape;1022;p89"/>
          <p:cNvPicPr preferRelativeResize="0"/>
          <p:nvPr/>
        </p:nvPicPr>
        <p:blipFill rotWithShape="1">
          <a:blip r:embed="rId7">
            <a:alphaModFix/>
          </a:blip>
          <a:srcRect/>
          <a:stretch/>
        </p:blipFill>
        <p:spPr>
          <a:xfrm>
            <a:off x="9658519" y="3254894"/>
            <a:ext cx="799738" cy="799733"/>
          </a:xfrm>
          <a:prstGeom prst="rect">
            <a:avLst/>
          </a:prstGeom>
          <a:noFill/>
          <a:ln>
            <a:noFill/>
          </a:ln>
        </p:spPr>
      </p:pic>
      <p:pic>
        <p:nvPicPr>
          <p:cNvPr id="1023" name="Google Shape;1023;p89"/>
          <p:cNvPicPr preferRelativeResize="0"/>
          <p:nvPr/>
        </p:nvPicPr>
        <p:blipFill rotWithShape="1">
          <a:blip r:embed="rId8">
            <a:alphaModFix/>
          </a:blip>
          <a:srcRect/>
          <a:stretch/>
        </p:blipFill>
        <p:spPr>
          <a:xfrm>
            <a:off x="10681796" y="3223091"/>
            <a:ext cx="799738" cy="799733"/>
          </a:xfrm>
          <a:prstGeom prst="rect">
            <a:avLst/>
          </a:prstGeom>
          <a:noFill/>
          <a:ln>
            <a:noFill/>
          </a:ln>
        </p:spPr>
      </p:pic>
      <p:cxnSp>
        <p:nvCxnSpPr>
          <p:cNvPr id="1024" name="Google Shape;1024;p89"/>
          <p:cNvCxnSpPr/>
          <p:nvPr/>
        </p:nvCxnSpPr>
        <p:spPr>
          <a:xfrm>
            <a:off x="9404006" y="3784392"/>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25" name="Google Shape;1025;p89"/>
          <p:cNvCxnSpPr/>
          <p:nvPr/>
        </p:nvCxnSpPr>
        <p:spPr>
          <a:xfrm flipH="1">
            <a:off x="10412257" y="3784392"/>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026" name="Google Shape;1026;p89"/>
          <p:cNvSpPr txBox="1"/>
          <p:nvPr/>
        </p:nvSpPr>
        <p:spPr>
          <a:xfrm>
            <a:off x="9463874" y="4077703"/>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App2</a:t>
            </a:r>
            <a:endParaRPr/>
          </a:p>
        </p:txBody>
      </p:sp>
      <p:sp>
        <p:nvSpPr>
          <p:cNvPr id="1027" name="Google Shape;1027;p89"/>
          <p:cNvSpPr/>
          <p:nvPr/>
        </p:nvSpPr>
        <p:spPr>
          <a:xfrm>
            <a:off x="8608614" y="4572012"/>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28" name="Google Shape;1028;p89"/>
          <p:cNvPicPr preferRelativeResize="0"/>
          <p:nvPr/>
        </p:nvPicPr>
        <p:blipFill rotWithShape="1">
          <a:blip r:embed="rId6">
            <a:alphaModFix/>
          </a:blip>
          <a:srcRect/>
          <a:stretch/>
        </p:blipFill>
        <p:spPr>
          <a:xfrm>
            <a:off x="8608614" y="4877101"/>
            <a:ext cx="797108" cy="797100"/>
          </a:xfrm>
          <a:prstGeom prst="rect">
            <a:avLst/>
          </a:prstGeom>
          <a:noFill/>
          <a:ln>
            <a:noFill/>
          </a:ln>
        </p:spPr>
      </p:pic>
      <p:pic>
        <p:nvPicPr>
          <p:cNvPr id="1029" name="Google Shape;1029;p89"/>
          <p:cNvPicPr preferRelativeResize="0"/>
          <p:nvPr/>
        </p:nvPicPr>
        <p:blipFill rotWithShape="1">
          <a:blip r:embed="rId7">
            <a:alphaModFix/>
          </a:blip>
          <a:srcRect/>
          <a:stretch/>
        </p:blipFill>
        <p:spPr>
          <a:xfrm>
            <a:off x="9642348" y="4867254"/>
            <a:ext cx="799738" cy="799733"/>
          </a:xfrm>
          <a:prstGeom prst="rect">
            <a:avLst/>
          </a:prstGeom>
          <a:noFill/>
          <a:ln>
            <a:noFill/>
          </a:ln>
        </p:spPr>
      </p:pic>
      <p:pic>
        <p:nvPicPr>
          <p:cNvPr id="1030" name="Google Shape;1030;p89"/>
          <p:cNvPicPr preferRelativeResize="0"/>
          <p:nvPr/>
        </p:nvPicPr>
        <p:blipFill rotWithShape="1">
          <a:blip r:embed="rId8">
            <a:alphaModFix/>
          </a:blip>
          <a:srcRect/>
          <a:stretch/>
        </p:blipFill>
        <p:spPr>
          <a:xfrm>
            <a:off x="10665625" y="4835450"/>
            <a:ext cx="799738" cy="799733"/>
          </a:xfrm>
          <a:prstGeom prst="rect">
            <a:avLst/>
          </a:prstGeom>
          <a:noFill/>
          <a:ln>
            <a:noFill/>
          </a:ln>
        </p:spPr>
      </p:pic>
      <p:cxnSp>
        <p:nvCxnSpPr>
          <p:cNvPr id="1031" name="Google Shape;1031;p89"/>
          <p:cNvCxnSpPr/>
          <p:nvPr/>
        </p:nvCxnSpPr>
        <p:spPr>
          <a:xfrm>
            <a:off x="9387835" y="5396751"/>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32" name="Google Shape;1032;p89"/>
          <p:cNvCxnSpPr/>
          <p:nvPr/>
        </p:nvCxnSpPr>
        <p:spPr>
          <a:xfrm flipH="1">
            <a:off x="10396087" y="5396751"/>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033" name="Google Shape;1033;p89"/>
          <p:cNvSpPr txBox="1"/>
          <p:nvPr/>
        </p:nvSpPr>
        <p:spPr>
          <a:xfrm>
            <a:off x="9215893" y="5710531"/>
            <a:ext cx="172431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Usermgmt WebApp</a:t>
            </a:r>
            <a:endParaRPr/>
          </a:p>
        </p:txBody>
      </p:sp>
      <p:sp>
        <p:nvSpPr>
          <p:cNvPr id="1034" name="Google Shape;1034;p89"/>
          <p:cNvSpPr/>
          <p:nvPr/>
        </p:nvSpPr>
        <p:spPr>
          <a:xfrm>
            <a:off x="5837333" y="3684211"/>
            <a:ext cx="2084713"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eapp2.kubeoncloud.com</a:t>
            </a:r>
            <a:endParaRPr/>
          </a:p>
        </p:txBody>
      </p:sp>
      <p:sp>
        <p:nvSpPr>
          <p:cNvPr id="1035" name="Google Shape;1035;p89"/>
          <p:cNvSpPr/>
          <p:nvPr/>
        </p:nvSpPr>
        <p:spPr>
          <a:xfrm>
            <a:off x="5824509" y="4075801"/>
            <a:ext cx="2084713"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eapp3.kubeoncloud.com</a:t>
            </a:r>
            <a:endParaRPr/>
          </a:p>
        </p:txBody>
      </p:sp>
      <p:cxnSp>
        <p:nvCxnSpPr>
          <p:cNvPr id="1036" name="Google Shape;1036;p89"/>
          <p:cNvCxnSpPr>
            <a:stCxn id="995" idx="3"/>
            <a:endCxn id="1034" idx="1"/>
          </p:cNvCxnSpPr>
          <p:nvPr/>
        </p:nvCxnSpPr>
        <p:spPr>
          <a:xfrm rot="10800000" flipH="1">
            <a:off x="5371761" y="3858968"/>
            <a:ext cx="465600" cy="63900"/>
          </a:xfrm>
          <a:prstGeom prst="straightConnector1">
            <a:avLst/>
          </a:prstGeom>
          <a:noFill/>
          <a:ln w="25400" cap="flat" cmpd="sng">
            <a:solidFill>
              <a:srgbClr val="0070C0"/>
            </a:solidFill>
            <a:prstDash val="solid"/>
            <a:miter lim="800000"/>
            <a:headEnd type="none" w="sm" len="sm"/>
            <a:tailEnd type="triangle" w="med" len="med"/>
          </a:ln>
        </p:spPr>
      </p:cxnSp>
      <p:cxnSp>
        <p:nvCxnSpPr>
          <p:cNvPr id="1037" name="Google Shape;1037;p89"/>
          <p:cNvCxnSpPr>
            <a:stCxn id="995" idx="3"/>
            <a:endCxn id="1035" idx="1"/>
          </p:cNvCxnSpPr>
          <p:nvPr/>
        </p:nvCxnSpPr>
        <p:spPr>
          <a:xfrm>
            <a:off x="5371761" y="3922868"/>
            <a:ext cx="452700" cy="327600"/>
          </a:xfrm>
          <a:prstGeom prst="straightConnector1">
            <a:avLst/>
          </a:prstGeom>
          <a:noFill/>
          <a:ln w="25400" cap="flat" cmpd="sng">
            <a:solidFill>
              <a:srgbClr val="0070C0"/>
            </a:solidFill>
            <a:prstDash val="solid"/>
            <a:miter lim="800000"/>
            <a:headEnd type="none" w="sm" len="sm"/>
            <a:tailEnd type="triangle" w="med" len="med"/>
          </a:ln>
        </p:spPr>
      </p:cxnSp>
      <p:cxnSp>
        <p:nvCxnSpPr>
          <p:cNvPr id="1038" name="Google Shape;1038;p89"/>
          <p:cNvCxnSpPr>
            <a:stCxn id="1034" idx="3"/>
            <a:endCxn id="1021" idx="1"/>
          </p:cNvCxnSpPr>
          <p:nvPr/>
        </p:nvCxnSpPr>
        <p:spPr>
          <a:xfrm rot="10800000" flipH="1">
            <a:off x="7922046" y="3663236"/>
            <a:ext cx="702600" cy="195600"/>
          </a:xfrm>
          <a:prstGeom prst="bentConnector3">
            <a:avLst>
              <a:gd name="adj1" fmla="val 50000"/>
            </a:avLst>
          </a:prstGeom>
          <a:noFill/>
          <a:ln w="25400" cap="flat" cmpd="sng">
            <a:solidFill>
              <a:srgbClr val="0070C0"/>
            </a:solidFill>
            <a:prstDash val="solid"/>
            <a:miter lim="800000"/>
            <a:headEnd type="none" w="sm" len="sm"/>
            <a:tailEnd type="triangle" w="med" len="med"/>
          </a:ln>
        </p:spPr>
      </p:cxnSp>
      <p:cxnSp>
        <p:nvCxnSpPr>
          <p:cNvPr id="1039" name="Google Shape;1039;p89"/>
          <p:cNvCxnSpPr>
            <a:stCxn id="1035" idx="3"/>
            <a:endCxn id="1028" idx="1"/>
          </p:cNvCxnSpPr>
          <p:nvPr/>
        </p:nvCxnSpPr>
        <p:spPr>
          <a:xfrm>
            <a:off x="7909222" y="4250426"/>
            <a:ext cx="699300" cy="1025100"/>
          </a:xfrm>
          <a:prstGeom prst="bentConnector3">
            <a:avLst>
              <a:gd name="adj1" fmla="val 50000"/>
            </a:avLst>
          </a:prstGeom>
          <a:noFill/>
          <a:ln w="25400" cap="flat" cmpd="sng">
            <a:solidFill>
              <a:srgbClr val="0070C0"/>
            </a:solidFill>
            <a:prstDash val="solid"/>
            <a:miter lim="800000"/>
            <a:headEnd type="none" w="sm" len="sm"/>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90"/>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045" name="Google Shape;1045;p90"/>
          <p:cNvSpPr txBox="1">
            <a:spLocks noGrp="1"/>
          </p:cNvSpPr>
          <p:nvPr>
            <p:ph type="title"/>
          </p:nvPr>
        </p:nvSpPr>
        <p:spPr>
          <a:xfrm>
            <a:off x="-105034" y="366184"/>
            <a:ext cx="1973870" cy="1278158"/>
          </a:xfrm>
          <a:prstGeom prst="rect">
            <a:avLst/>
          </a:prstGeom>
          <a:noFill/>
          <a:ln>
            <a:noFill/>
          </a:ln>
        </p:spPr>
        <p:txBody>
          <a:bodyPr spcFirstLastPara="1" wrap="square" lIns="109725" tIns="54850" rIns="109725" bIns="54850" anchor="ctr" anchorCtr="0">
            <a:noAutofit/>
          </a:bodyPr>
          <a:lstStyle/>
          <a:p>
            <a:pPr marL="0" lvl="0" indent="0" algn="l" rtl="0">
              <a:lnSpc>
                <a:spcPct val="90000"/>
              </a:lnSpc>
              <a:spcBef>
                <a:spcPts val="0"/>
              </a:spcBef>
              <a:spcAft>
                <a:spcPts val="0"/>
              </a:spcAft>
              <a:buClr>
                <a:srgbClr val="548135"/>
              </a:buClr>
              <a:buSzPts val="2500"/>
              <a:buFont typeface="Calibri"/>
              <a:buNone/>
            </a:pPr>
            <a:r>
              <a:rPr lang="en-US" sz="2500"/>
              <a:t>Azure AKS   </a:t>
            </a:r>
            <a:br>
              <a:rPr lang="en-US" sz="2500"/>
            </a:br>
            <a:r>
              <a:rPr lang="en-US" sz="2500">
                <a:solidFill>
                  <a:srgbClr val="0070C0"/>
                </a:solidFill>
              </a:rPr>
              <a:t>Nginx Ingress  </a:t>
            </a:r>
            <a:br>
              <a:rPr lang="en-US" sz="2500">
                <a:solidFill>
                  <a:srgbClr val="0070C0"/>
                </a:solidFill>
              </a:rPr>
            </a:br>
            <a:r>
              <a:rPr lang="en-US" sz="2500">
                <a:solidFill>
                  <a:srgbClr val="00B050"/>
                </a:solidFill>
              </a:rPr>
              <a:t>External DNS</a:t>
            </a:r>
            <a:br>
              <a:rPr lang="en-US" sz="2500">
                <a:solidFill>
                  <a:srgbClr val="00B050"/>
                </a:solidFill>
              </a:rPr>
            </a:br>
            <a:r>
              <a:rPr lang="en-US" sz="2500">
                <a:solidFill>
                  <a:srgbClr val="BF9000"/>
                </a:solidFill>
              </a:rPr>
              <a:t>SSL with </a:t>
            </a:r>
            <a:br>
              <a:rPr lang="en-US" sz="2500">
                <a:solidFill>
                  <a:srgbClr val="BF9000"/>
                </a:solidFill>
              </a:rPr>
            </a:br>
            <a:r>
              <a:rPr lang="en-US" sz="2500">
                <a:solidFill>
                  <a:srgbClr val="BF9000"/>
                </a:solidFill>
              </a:rPr>
              <a:t>Lets Encrypt</a:t>
            </a:r>
            <a:endParaRPr/>
          </a:p>
        </p:txBody>
      </p:sp>
      <p:sp>
        <p:nvSpPr>
          <p:cNvPr id="1046" name="Google Shape;1046;p90"/>
          <p:cNvSpPr/>
          <p:nvPr/>
        </p:nvSpPr>
        <p:spPr>
          <a:xfrm>
            <a:off x="1809750" y="65345"/>
            <a:ext cx="10054167" cy="6231739"/>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047" name="Google Shape;1047;p90"/>
          <p:cNvSpPr txBox="1"/>
          <p:nvPr/>
        </p:nvSpPr>
        <p:spPr>
          <a:xfrm>
            <a:off x="1830584" y="62961"/>
            <a:ext cx="7013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a:t>
            </a:r>
            <a:endParaRPr/>
          </a:p>
        </p:txBody>
      </p:sp>
      <p:sp>
        <p:nvSpPr>
          <p:cNvPr id="1048" name="Google Shape;1048;p90"/>
          <p:cNvSpPr/>
          <p:nvPr/>
        </p:nvSpPr>
        <p:spPr>
          <a:xfrm>
            <a:off x="4370917" y="242498"/>
            <a:ext cx="7302500" cy="5853503"/>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49" name="Google Shape;1049;p90"/>
          <p:cNvPicPr preferRelativeResize="0"/>
          <p:nvPr/>
        </p:nvPicPr>
        <p:blipFill rotWithShape="1">
          <a:blip r:embed="rId3">
            <a:alphaModFix/>
          </a:blip>
          <a:srcRect/>
          <a:stretch/>
        </p:blipFill>
        <p:spPr>
          <a:xfrm>
            <a:off x="4435133" y="325527"/>
            <a:ext cx="497798" cy="497798"/>
          </a:xfrm>
          <a:prstGeom prst="rect">
            <a:avLst/>
          </a:prstGeom>
          <a:noFill/>
          <a:ln>
            <a:noFill/>
          </a:ln>
        </p:spPr>
      </p:pic>
      <p:sp>
        <p:nvSpPr>
          <p:cNvPr id="1050" name="Google Shape;1050;p90"/>
          <p:cNvSpPr txBox="1"/>
          <p:nvPr/>
        </p:nvSpPr>
        <p:spPr>
          <a:xfrm>
            <a:off x="4932930" y="371500"/>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1051" name="Google Shape;1051;p90"/>
          <p:cNvPicPr preferRelativeResize="0"/>
          <p:nvPr/>
        </p:nvPicPr>
        <p:blipFill rotWithShape="1">
          <a:blip r:embed="rId4">
            <a:alphaModFix/>
          </a:blip>
          <a:srcRect/>
          <a:stretch/>
        </p:blipFill>
        <p:spPr>
          <a:xfrm>
            <a:off x="3358640" y="4773370"/>
            <a:ext cx="863341" cy="863341"/>
          </a:xfrm>
          <a:prstGeom prst="rect">
            <a:avLst/>
          </a:prstGeom>
          <a:noFill/>
          <a:ln>
            <a:noFill/>
          </a:ln>
        </p:spPr>
      </p:pic>
      <p:pic>
        <p:nvPicPr>
          <p:cNvPr id="1052" name="Google Shape;1052;p90"/>
          <p:cNvPicPr preferRelativeResize="0"/>
          <p:nvPr/>
        </p:nvPicPr>
        <p:blipFill rotWithShape="1">
          <a:blip r:embed="rId5">
            <a:alphaModFix/>
          </a:blip>
          <a:srcRect/>
          <a:stretch/>
        </p:blipFill>
        <p:spPr>
          <a:xfrm>
            <a:off x="1978272" y="4771885"/>
            <a:ext cx="863341" cy="863341"/>
          </a:xfrm>
          <a:prstGeom prst="rect">
            <a:avLst/>
          </a:prstGeom>
          <a:noFill/>
          <a:ln>
            <a:noFill/>
          </a:ln>
        </p:spPr>
      </p:pic>
      <p:sp>
        <p:nvSpPr>
          <p:cNvPr id="1053" name="Google Shape;1053;p90"/>
          <p:cNvSpPr txBox="1"/>
          <p:nvPr/>
        </p:nvSpPr>
        <p:spPr>
          <a:xfrm>
            <a:off x="1925698" y="5585964"/>
            <a:ext cx="100200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for Ingress</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Controller</a:t>
            </a:r>
            <a:endParaRPr/>
          </a:p>
        </p:txBody>
      </p:sp>
      <p:sp>
        <p:nvSpPr>
          <p:cNvPr id="1054" name="Google Shape;1054;p90"/>
          <p:cNvSpPr txBox="1"/>
          <p:nvPr/>
        </p:nvSpPr>
        <p:spPr>
          <a:xfrm>
            <a:off x="3104518" y="5702893"/>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sp>
        <p:nvSpPr>
          <p:cNvPr id="1055" name="Google Shape;1055;p90"/>
          <p:cNvSpPr/>
          <p:nvPr/>
        </p:nvSpPr>
        <p:spPr>
          <a:xfrm>
            <a:off x="4554983" y="4740244"/>
            <a:ext cx="2856748" cy="11490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56" name="Google Shape;1056;p90"/>
          <p:cNvPicPr preferRelativeResize="0"/>
          <p:nvPr/>
        </p:nvPicPr>
        <p:blipFill rotWithShape="1">
          <a:blip r:embed="rId6">
            <a:alphaModFix/>
          </a:blip>
          <a:srcRect/>
          <a:stretch/>
        </p:blipFill>
        <p:spPr>
          <a:xfrm>
            <a:off x="4554983" y="4813589"/>
            <a:ext cx="797108" cy="797100"/>
          </a:xfrm>
          <a:prstGeom prst="rect">
            <a:avLst/>
          </a:prstGeom>
          <a:noFill/>
          <a:ln>
            <a:noFill/>
          </a:ln>
        </p:spPr>
      </p:pic>
      <p:pic>
        <p:nvPicPr>
          <p:cNvPr id="1057" name="Google Shape;1057;p90"/>
          <p:cNvPicPr preferRelativeResize="0"/>
          <p:nvPr/>
        </p:nvPicPr>
        <p:blipFill rotWithShape="1">
          <a:blip r:embed="rId7">
            <a:alphaModFix/>
          </a:blip>
          <a:srcRect/>
          <a:stretch/>
        </p:blipFill>
        <p:spPr>
          <a:xfrm>
            <a:off x="5588716" y="4803742"/>
            <a:ext cx="799738" cy="799733"/>
          </a:xfrm>
          <a:prstGeom prst="rect">
            <a:avLst/>
          </a:prstGeom>
          <a:noFill/>
          <a:ln>
            <a:noFill/>
          </a:ln>
        </p:spPr>
      </p:pic>
      <p:pic>
        <p:nvPicPr>
          <p:cNvPr id="1058" name="Google Shape;1058;p90"/>
          <p:cNvPicPr preferRelativeResize="0"/>
          <p:nvPr/>
        </p:nvPicPr>
        <p:blipFill rotWithShape="1">
          <a:blip r:embed="rId8">
            <a:alphaModFix/>
          </a:blip>
          <a:srcRect/>
          <a:stretch/>
        </p:blipFill>
        <p:spPr>
          <a:xfrm>
            <a:off x="6611994" y="4771939"/>
            <a:ext cx="799738" cy="799733"/>
          </a:xfrm>
          <a:prstGeom prst="rect">
            <a:avLst/>
          </a:prstGeom>
          <a:noFill/>
          <a:ln>
            <a:noFill/>
          </a:ln>
        </p:spPr>
      </p:pic>
      <p:sp>
        <p:nvSpPr>
          <p:cNvPr id="1059" name="Google Shape;1059;p90"/>
          <p:cNvSpPr/>
          <p:nvPr/>
        </p:nvSpPr>
        <p:spPr>
          <a:xfrm>
            <a:off x="8694533" y="2968237"/>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60" name="Google Shape;1060;p90"/>
          <p:cNvPicPr preferRelativeResize="0"/>
          <p:nvPr/>
        </p:nvPicPr>
        <p:blipFill rotWithShape="1">
          <a:blip r:embed="rId6">
            <a:alphaModFix/>
          </a:blip>
          <a:srcRect/>
          <a:stretch/>
        </p:blipFill>
        <p:spPr>
          <a:xfrm>
            <a:off x="8694533" y="3273326"/>
            <a:ext cx="797108" cy="797100"/>
          </a:xfrm>
          <a:prstGeom prst="rect">
            <a:avLst/>
          </a:prstGeom>
          <a:noFill/>
          <a:ln>
            <a:noFill/>
          </a:ln>
        </p:spPr>
      </p:pic>
      <p:pic>
        <p:nvPicPr>
          <p:cNvPr id="1061" name="Google Shape;1061;p90"/>
          <p:cNvPicPr preferRelativeResize="0"/>
          <p:nvPr/>
        </p:nvPicPr>
        <p:blipFill rotWithShape="1">
          <a:blip r:embed="rId7">
            <a:alphaModFix/>
          </a:blip>
          <a:srcRect/>
          <a:stretch/>
        </p:blipFill>
        <p:spPr>
          <a:xfrm>
            <a:off x="9728266" y="3263479"/>
            <a:ext cx="799738" cy="799733"/>
          </a:xfrm>
          <a:prstGeom prst="rect">
            <a:avLst/>
          </a:prstGeom>
          <a:noFill/>
          <a:ln>
            <a:noFill/>
          </a:ln>
        </p:spPr>
      </p:pic>
      <p:pic>
        <p:nvPicPr>
          <p:cNvPr id="1062" name="Google Shape;1062;p90"/>
          <p:cNvPicPr preferRelativeResize="0"/>
          <p:nvPr/>
        </p:nvPicPr>
        <p:blipFill rotWithShape="1">
          <a:blip r:embed="rId8">
            <a:alphaModFix/>
          </a:blip>
          <a:srcRect/>
          <a:stretch/>
        </p:blipFill>
        <p:spPr>
          <a:xfrm>
            <a:off x="10751544" y="3231675"/>
            <a:ext cx="799738" cy="799733"/>
          </a:xfrm>
          <a:prstGeom prst="rect">
            <a:avLst/>
          </a:prstGeom>
          <a:noFill/>
          <a:ln>
            <a:noFill/>
          </a:ln>
        </p:spPr>
      </p:pic>
      <p:pic>
        <p:nvPicPr>
          <p:cNvPr id="1063" name="Google Shape;1063;p90" descr="User"/>
          <p:cNvPicPr preferRelativeResize="0"/>
          <p:nvPr/>
        </p:nvPicPr>
        <p:blipFill rotWithShape="1">
          <a:blip r:embed="rId9">
            <a:alphaModFix/>
          </a:blip>
          <a:srcRect/>
          <a:stretch/>
        </p:blipFill>
        <p:spPr>
          <a:xfrm>
            <a:off x="60828" y="4834293"/>
            <a:ext cx="762000" cy="762000"/>
          </a:xfrm>
          <a:prstGeom prst="rect">
            <a:avLst/>
          </a:prstGeom>
          <a:noFill/>
          <a:ln>
            <a:noFill/>
          </a:ln>
        </p:spPr>
      </p:pic>
      <p:cxnSp>
        <p:nvCxnSpPr>
          <p:cNvPr id="1064" name="Google Shape;1064;p90"/>
          <p:cNvCxnSpPr>
            <a:stCxn id="1063" idx="3"/>
            <a:endCxn id="1052" idx="1"/>
          </p:cNvCxnSpPr>
          <p:nvPr/>
        </p:nvCxnSpPr>
        <p:spPr>
          <a:xfrm rot="10800000" flipH="1">
            <a:off x="822828" y="520359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1065" name="Google Shape;1065;p90"/>
          <p:cNvSpPr txBox="1"/>
          <p:nvPr/>
        </p:nvSpPr>
        <p:spPr>
          <a:xfrm>
            <a:off x="155938" y="5488551"/>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1066" name="Google Shape;1066;p90"/>
          <p:cNvCxnSpPr>
            <a:stCxn id="1052" idx="3"/>
            <a:endCxn id="1051" idx="1"/>
          </p:cNvCxnSpPr>
          <p:nvPr/>
        </p:nvCxnSpPr>
        <p:spPr>
          <a:xfrm>
            <a:off x="2841613" y="5203556"/>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1067" name="Google Shape;1067;p90"/>
          <p:cNvCxnSpPr>
            <a:stCxn id="1051" idx="3"/>
            <a:endCxn id="1056" idx="1"/>
          </p:cNvCxnSpPr>
          <p:nvPr/>
        </p:nvCxnSpPr>
        <p:spPr>
          <a:xfrm>
            <a:off x="4221981" y="5205041"/>
            <a:ext cx="333000" cy="7200"/>
          </a:xfrm>
          <a:prstGeom prst="straightConnector1">
            <a:avLst/>
          </a:prstGeom>
          <a:noFill/>
          <a:ln w="25400" cap="flat" cmpd="sng">
            <a:solidFill>
              <a:srgbClr val="0070C0"/>
            </a:solidFill>
            <a:prstDash val="solid"/>
            <a:miter lim="800000"/>
            <a:headEnd type="none" w="sm" len="sm"/>
            <a:tailEnd type="triangle" w="med" len="med"/>
          </a:ln>
        </p:spPr>
      </p:cxnSp>
      <p:cxnSp>
        <p:nvCxnSpPr>
          <p:cNvPr id="1068" name="Google Shape;1068;p90"/>
          <p:cNvCxnSpPr/>
          <p:nvPr/>
        </p:nvCxnSpPr>
        <p:spPr>
          <a:xfrm>
            <a:off x="5334204" y="5310873"/>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69" name="Google Shape;1069;p90"/>
          <p:cNvCxnSpPr/>
          <p:nvPr/>
        </p:nvCxnSpPr>
        <p:spPr>
          <a:xfrm>
            <a:off x="9473754" y="3792976"/>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70" name="Google Shape;1070;p90"/>
          <p:cNvCxnSpPr/>
          <p:nvPr/>
        </p:nvCxnSpPr>
        <p:spPr>
          <a:xfrm rot="10800000">
            <a:off x="6388453" y="5310873"/>
            <a:ext cx="223540" cy="0"/>
          </a:xfrm>
          <a:prstGeom prst="straightConnector1">
            <a:avLst/>
          </a:prstGeom>
          <a:noFill/>
          <a:ln w="25400" cap="flat" cmpd="sng">
            <a:solidFill>
              <a:srgbClr val="7030A0"/>
            </a:solidFill>
            <a:prstDash val="solid"/>
            <a:miter lim="800000"/>
            <a:headEnd type="none" w="sm" len="sm"/>
            <a:tailEnd type="triangle" w="med" len="med"/>
          </a:ln>
        </p:spPr>
      </p:cxnSp>
      <p:cxnSp>
        <p:nvCxnSpPr>
          <p:cNvPr id="1071" name="Google Shape;1071;p90"/>
          <p:cNvCxnSpPr/>
          <p:nvPr/>
        </p:nvCxnSpPr>
        <p:spPr>
          <a:xfrm flipH="1">
            <a:off x="10482005" y="3792976"/>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072" name="Google Shape;1072;p90"/>
          <p:cNvSpPr/>
          <p:nvPr/>
        </p:nvSpPr>
        <p:spPr>
          <a:xfrm>
            <a:off x="4554982" y="2575465"/>
            <a:ext cx="3477768" cy="206419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73" name="Google Shape;1073;p90"/>
          <p:cNvPicPr preferRelativeResize="0"/>
          <p:nvPr/>
        </p:nvPicPr>
        <p:blipFill rotWithShape="1">
          <a:blip r:embed="rId10">
            <a:alphaModFix/>
          </a:blip>
          <a:srcRect/>
          <a:stretch/>
        </p:blipFill>
        <p:spPr>
          <a:xfrm>
            <a:off x="4574653" y="3524318"/>
            <a:ext cx="797108" cy="797100"/>
          </a:xfrm>
          <a:prstGeom prst="rect">
            <a:avLst/>
          </a:prstGeom>
          <a:noFill/>
          <a:ln>
            <a:noFill/>
          </a:ln>
        </p:spPr>
      </p:pic>
      <p:sp>
        <p:nvSpPr>
          <p:cNvPr id="1074" name="Google Shape;1074;p90"/>
          <p:cNvSpPr/>
          <p:nvPr/>
        </p:nvSpPr>
        <p:spPr>
          <a:xfrm>
            <a:off x="5837333" y="3493411"/>
            <a:ext cx="2084713"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sapp1.kubeoncloud.com</a:t>
            </a:r>
            <a:endParaRPr/>
          </a:p>
        </p:txBody>
      </p:sp>
      <p:cxnSp>
        <p:nvCxnSpPr>
          <p:cNvPr id="1075" name="Google Shape;1075;p90"/>
          <p:cNvCxnSpPr>
            <a:stCxn id="1057" idx="0"/>
            <a:endCxn id="1073" idx="2"/>
          </p:cNvCxnSpPr>
          <p:nvPr/>
        </p:nvCxnSpPr>
        <p:spPr>
          <a:xfrm rot="5400000" flipH="1">
            <a:off x="5239635" y="4054792"/>
            <a:ext cx="482400" cy="1015500"/>
          </a:xfrm>
          <a:prstGeom prst="bentConnector3">
            <a:avLst>
              <a:gd name="adj1" fmla="val 25859"/>
            </a:avLst>
          </a:prstGeom>
          <a:noFill/>
          <a:ln w="25400" cap="flat" cmpd="sng">
            <a:solidFill>
              <a:srgbClr val="0070C0"/>
            </a:solidFill>
            <a:prstDash val="solid"/>
            <a:miter lim="800000"/>
            <a:headEnd type="none" w="sm" len="sm"/>
            <a:tailEnd type="triangle" w="med" len="med"/>
          </a:ln>
        </p:spPr>
      </p:cxnSp>
      <p:cxnSp>
        <p:nvCxnSpPr>
          <p:cNvPr id="1076" name="Google Shape;1076;p90"/>
          <p:cNvCxnSpPr>
            <a:stCxn id="1073" idx="3"/>
            <a:endCxn id="1074" idx="1"/>
          </p:cNvCxnSpPr>
          <p:nvPr/>
        </p:nvCxnSpPr>
        <p:spPr>
          <a:xfrm rot="10800000" flipH="1">
            <a:off x="5371761" y="3668168"/>
            <a:ext cx="465600" cy="254700"/>
          </a:xfrm>
          <a:prstGeom prst="straightConnector1">
            <a:avLst/>
          </a:prstGeom>
          <a:noFill/>
          <a:ln w="25400" cap="flat" cmpd="sng">
            <a:solidFill>
              <a:srgbClr val="0070C0"/>
            </a:solidFill>
            <a:prstDash val="solid"/>
            <a:miter lim="800000"/>
            <a:headEnd type="none" w="sm" len="sm"/>
            <a:tailEnd type="triangle" w="med" len="med"/>
          </a:ln>
        </p:spPr>
      </p:cxnSp>
      <p:cxnSp>
        <p:nvCxnSpPr>
          <p:cNvPr id="1077" name="Google Shape;1077;p90"/>
          <p:cNvCxnSpPr>
            <a:stCxn id="1074" idx="3"/>
            <a:endCxn id="1060" idx="1"/>
          </p:cNvCxnSpPr>
          <p:nvPr/>
        </p:nvCxnSpPr>
        <p:spPr>
          <a:xfrm>
            <a:off x="7922046" y="3668036"/>
            <a:ext cx="772500" cy="3900"/>
          </a:xfrm>
          <a:prstGeom prst="bentConnector3">
            <a:avLst>
              <a:gd name="adj1" fmla="val 49999"/>
            </a:avLst>
          </a:prstGeom>
          <a:noFill/>
          <a:ln w="25400" cap="flat" cmpd="sng">
            <a:solidFill>
              <a:srgbClr val="0070C0"/>
            </a:solidFill>
            <a:prstDash val="solid"/>
            <a:miter lim="800000"/>
            <a:headEnd type="none" w="sm" len="sm"/>
            <a:tailEnd type="triangle" w="med" len="med"/>
          </a:ln>
        </p:spPr>
      </p:cxnSp>
      <p:sp>
        <p:nvSpPr>
          <p:cNvPr id="1078" name="Google Shape;1078;p90"/>
          <p:cNvSpPr txBox="1"/>
          <p:nvPr/>
        </p:nvSpPr>
        <p:spPr>
          <a:xfrm>
            <a:off x="5130914" y="5530209"/>
            <a:ext cx="156382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Controller</a:t>
            </a:r>
            <a:endParaRPr/>
          </a:p>
        </p:txBody>
      </p:sp>
      <p:sp>
        <p:nvSpPr>
          <p:cNvPr id="1079" name="Google Shape;1079;p90"/>
          <p:cNvSpPr txBox="1"/>
          <p:nvPr/>
        </p:nvSpPr>
        <p:spPr>
          <a:xfrm>
            <a:off x="5271875" y="4347164"/>
            <a:ext cx="13412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Ingress Service</a:t>
            </a:r>
            <a:endParaRPr/>
          </a:p>
        </p:txBody>
      </p:sp>
      <p:sp>
        <p:nvSpPr>
          <p:cNvPr id="1080" name="Google Shape;1080;p90"/>
          <p:cNvSpPr txBox="1"/>
          <p:nvPr/>
        </p:nvSpPr>
        <p:spPr>
          <a:xfrm>
            <a:off x="9533622" y="4086287"/>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pic>
        <p:nvPicPr>
          <p:cNvPr id="1081" name="Google Shape;1081;p90"/>
          <p:cNvPicPr preferRelativeResize="0"/>
          <p:nvPr/>
        </p:nvPicPr>
        <p:blipFill rotWithShape="1">
          <a:blip r:embed="rId11">
            <a:alphaModFix/>
          </a:blip>
          <a:srcRect/>
          <a:stretch/>
        </p:blipFill>
        <p:spPr>
          <a:xfrm>
            <a:off x="2123052" y="969174"/>
            <a:ext cx="744850" cy="744850"/>
          </a:xfrm>
          <a:prstGeom prst="rect">
            <a:avLst/>
          </a:prstGeom>
          <a:noFill/>
          <a:ln>
            <a:noFill/>
          </a:ln>
        </p:spPr>
      </p:pic>
      <p:sp>
        <p:nvSpPr>
          <p:cNvPr id="1082" name="Google Shape;1082;p90"/>
          <p:cNvSpPr/>
          <p:nvPr/>
        </p:nvSpPr>
        <p:spPr>
          <a:xfrm>
            <a:off x="5705387" y="756318"/>
            <a:ext cx="2856748" cy="11025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83" name="Google Shape;1083;p90"/>
          <p:cNvPicPr preferRelativeResize="0"/>
          <p:nvPr/>
        </p:nvPicPr>
        <p:blipFill rotWithShape="1">
          <a:blip r:embed="rId6">
            <a:alphaModFix/>
          </a:blip>
          <a:srcRect/>
          <a:stretch/>
        </p:blipFill>
        <p:spPr>
          <a:xfrm>
            <a:off x="5710914" y="843733"/>
            <a:ext cx="797108" cy="797100"/>
          </a:xfrm>
          <a:prstGeom prst="rect">
            <a:avLst/>
          </a:prstGeom>
          <a:noFill/>
          <a:ln>
            <a:noFill/>
          </a:ln>
        </p:spPr>
      </p:pic>
      <p:pic>
        <p:nvPicPr>
          <p:cNvPr id="1084" name="Google Shape;1084;p90"/>
          <p:cNvPicPr preferRelativeResize="0"/>
          <p:nvPr/>
        </p:nvPicPr>
        <p:blipFill rotWithShape="1">
          <a:blip r:embed="rId7">
            <a:alphaModFix/>
          </a:blip>
          <a:srcRect/>
          <a:stretch/>
        </p:blipFill>
        <p:spPr>
          <a:xfrm>
            <a:off x="6744648" y="833886"/>
            <a:ext cx="799738" cy="799733"/>
          </a:xfrm>
          <a:prstGeom prst="rect">
            <a:avLst/>
          </a:prstGeom>
          <a:noFill/>
          <a:ln>
            <a:noFill/>
          </a:ln>
        </p:spPr>
      </p:pic>
      <p:pic>
        <p:nvPicPr>
          <p:cNvPr id="1085" name="Google Shape;1085;p90"/>
          <p:cNvPicPr preferRelativeResize="0"/>
          <p:nvPr/>
        </p:nvPicPr>
        <p:blipFill rotWithShape="1">
          <a:blip r:embed="rId8">
            <a:alphaModFix/>
          </a:blip>
          <a:srcRect/>
          <a:stretch/>
        </p:blipFill>
        <p:spPr>
          <a:xfrm>
            <a:off x="7767925" y="802083"/>
            <a:ext cx="799738" cy="799733"/>
          </a:xfrm>
          <a:prstGeom prst="rect">
            <a:avLst/>
          </a:prstGeom>
          <a:noFill/>
          <a:ln>
            <a:noFill/>
          </a:ln>
        </p:spPr>
      </p:pic>
      <p:cxnSp>
        <p:nvCxnSpPr>
          <p:cNvPr id="1086" name="Google Shape;1086;p90"/>
          <p:cNvCxnSpPr/>
          <p:nvPr/>
        </p:nvCxnSpPr>
        <p:spPr>
          <a:xfrm>
            <a:off x="6490135" y="1341018"/>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087" name="Google Shape;1087;p90"/>
          <p:cNvCxnSpPr/>
          <p:nvPr/>
        </p:nvCxnSpPr>
        <p:spPr>
          <a:xfrm rot="10800000">
            <a:off x="7544385" y="1341018"/>
            <a:ext cx="223540" cy="0"/>
          </a:xfrm>
          <a:prstGeom prst="straightConnector1">
            <a:avLst/>
          </a:prstGeom>
          <a:noFill/>
          <a:ln w="25400" cap="flat" cmpd="sng">
            <a:solidFill>
              <a:srgbClr val="7030A0"/>
            </a:solidFill>
            <a:prstDash val="solid"/>
            <a:miter lim="800000"/>
            <a:headEnd type="none" w="sm" len="sm"/>
            <a:tailEnd type="triangle" w="med" len="med"/>
          </a:ln>
        </p:spPr>
      </p:cxnSp>
      <p:sp>
        <p:nvSpPr>
          <p:cNvPr id="1088" name="Google Shape;1088;p90"/>
          <p:cNvSpPr txBox="1"/>
          <p:nvPr/>
        </p:nvSpPr>
        <p:spPr>
          <a:xfrm>
            <a:off x="6401724" y="1541398"/>
            <a:ext cx="119949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External DNS</a:t>
            </a:r>
            <a:endParaRPr/>
          </a:p>
        </p:txBody>
      </p:sp>
      <p:pic>
        <p:nvPicPr>
          <p:cNvPr id="1089" name="Google Shape;1089;p90"/>
          <p:cNvPicPr preferRelativeResize="0"/>
          <p:nvPr/>
        </p:nvPicPr>
        <p:blipFill rotWithShape="1">
          <a:blip r:embed="rId12">
            <a:alphaModFix/>
          </a:blip>
          <a:srcRect/>
          <a:stretch/>
        </p:blipFill>
        <p:spPr>
          <a:xfrm>
            <a:off x="3358639" y="946009"/>
            <a:ext cx="603250" cy="793750"/>
          </a:xfrm>
          <a:prstGeom prst="rect">
            <a:avLst/>
          </a:prstGeom>
          <a:noFill/>
          <a:ln>
            <a:noFill/>
          </a:ln>
        </p:spPr>
      </p:pic>
      <p:pic>
        <p:nvPicPr>
          <p:cNvPr id="1090" name="Google Shape;1090;p90"/>
          <p:cNvPicPr preferRelativeResize="0"/>
          <p:nvPr/>
        </p:nvPicPr>
        <p:blipFill rotWithShape="1">
          <a:blip r:embed="rId13">
            <a:alphaModFix/>
          </a:blip>
          <a:srcRect/>
          <a:stretch/>
        </p:blipFill>
        <p:spPr>
          <a:xfrm>
            <a:off x="4667839" y="957656"/>
            <a:ext cx="768777" cy="768777"/>
          </a:xfrm>
          <a:prstGeom prst="rect">
            <a:avLst/>
          </a:prstGeom>
          <a:noFill/>
          <a:ln>
            <a:noFill/>
          </a:ln>
        </p:spPr>
      </p:pic>
      <p:sp>
        <p:nvSpPr>
          <p:cNvPr id="1091" name="Google Shape;1091;p90"/>
          <p:cNvSpPr txBox="1"/>
          <p:nvPr/>
        </p:nvSpPr>
        <p:spPr>
          <a:xfrm>
            <a:off x="2154351" y="1760926"/>
            <a:ext cx="645241"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DNS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Zones</a:t>
            </a:r>
            <a:endParaRPr/>
          </a:p>
        </p:txBody>
      </p:sp>
      <p:sp>
        <p:nvSpPr>
          <p:cNvPr id="1092" name="Google Shape;1092;p90"/>
          <p:cNvSpPr txBox="1"/>
          <p:nvPr/>
        </p:nvSpPr>
        <p:spPr>
          <a:xfrm>
            <a:off x="3130319" y="1739759"/>
            <a:ext cx="918842"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Managed</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Service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Identity</a:t>
            </a:r>
            <a:endParaRPr/>
          </a:p>
        </p:txBody>
      </p:sp>
      <p:sp>
        <p:nvSpPr>
          <p:cNvPr id="1093" name="Google Shape;1093;p90"/>
          <p:cNvSpPr txBox="1"/>
          <p:nvPr/>
        </p:nvSpPr>
        <p:spPr>
          <a:xfrm>
            <a:off x="4530915" y="1584838"/>
            <a:ext cx="1289135" cy="5025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a:solidFill>
                  <a:schemeClr val="dk1"/>
                </a:solidFill>
                <a:latin typeface="Calibri"/>
                <a:ea typeface="Calibri"/>
                <a:cs typeface="Calibri"/>
                <a:sym typeface="Calibri"/>
              </a:rPr>
              <a:t>Virtual Machine</a:t>
            </a:r>
            <a:endParaRPr/>
          </a:p>
          <a:p>
            <a:pPr marL="0" marR="0" lvl="0" indent="0" algn="ctr" rtl="0">
              <a:spcBef>
                <a:spcPts val="0"/>
              </a:spcBef>
              <a:spcAft>
                <a:spcPts val="0"/>
              </a:spcAft>
              <a:buNone/>
            </a:pPr>
            <a:r>
              <a:rPr lang="en-US" sz="1333">
                <a:solidFill>
                  <a:schemeClr val="dk1"/>
                </a:solidFill>
                <a:latin typeface="Calibri"/>
                <a:ea typeface="Calibri"/>
                <a:cs typeface="Calibri"/>
                <a:sym typeface="Calibri"/>
              </a:rPr>
              <a:t>Scale Sets</a:t>
            </a:r>
            <a:endParaRPr/>
          </a:p>
        </p:txBody>
      </p:sp>
      <p:cxnSp>
        <p:nvCxnSpPr>
          <p:cNvPr id="1094" name="Google Shape;1094;p90"/>
          <p:cNvCxnSpPr>
            <a:stCxn id="1089" idx="3"/>
            <a:endCxn id="1090" idx="1"/>
          </p:cNvCxnSpPr>
          <p:nvPr/>
        </p:nvCxnSpPr>
        <p:spPr>
          <a:xfrm rot="10800000" flipH="1">
            <a:off x="3961889" y="1341984"/>
            <a:ext cx="705900" cy="900"/>
          </a:xfrm>
          <a:prstGeom prst="straightConnector1">
            <a:avLst/>
          </a:prstGeom>
          <a:noFill/>
          <a:ln w="25400" cap="flat" cmpd="sng">
            <a:solidFill>
              <a:srgbClr val="0070C0"/>
            </a:solidFill>
            <a:prstDash val="solid"/>
            <a:miter lim="800000"/>
            <a:headEnd type="none" w="sm" len="sm"/>
            <a:tailEnd type="triangle" w="med" len="med"/>
          </a:ln>
        </p:spPr>
      </p:cxnSp>
      <p:cxnSp>
        <p:nvCxnSpPr>
          <p:cNvPr id="1095" name="Google Shape;1095;p90"/>
          <p:cNvCxnSpPr>
            <a:stCxn id="1089" idx="1"/>
            <a:endCxn id="1081" idx="3"/>
          </p:cNvCxnSpPr>
          <p:nvPr/>
        </p:nvCxnSpPr>
        <p:spPr>
          <a:xfrm rot="10800000">
            <a:off x="2867839" y="1341684"/>
            <a:ext cx="490800" cy="1200"/>
          </a:xfrm>
          <a:prstGeom prst="straightConnector1">
            <a:avLst/>
          </a:prstGeom>
          <a:noFill/>
          <a:ln w="25400" cap="flat" cmpd="sng">
            <a:solidFill>
              <a:srgbClr val="0070C0"/>
            </a:solidFill>
            <a:prstDash val="solid"/>
            <a:miter lim="800000"/>
            <a:headEnd type="none" w="sm" len="sm"/>
            <a:tailEnd type="triangle" w="med" len="med"/>
          </a:ln>
        </p:spPr>
      </p:cxnSp>
      <p:cxnSp>
        <p:nvCxnSpPr>
          <p:cNvPr id="1096" name="Google Shape;1096;p90"/>
          <p:cNvCxnSpPr>
            <a:stCxn id="1084" idx="0"/>
            <a:endCxn id="1081" idx="0"/>
          </p:cNvCxnSpPr>
          <p:nvPr/>
        </p:nvCxnSpPr>
        <p:spPr>
          <a:xfrm rot="5400000">
            <a:off x="4752317" y="-1423014"/>
            <a:ext cx="135300" cy="4649100"/>
          </a:xfrm>
          <a:prstGeom prst="bentConnector3">
            <a:avLst>
              <a:gd name="adj1" fmla="val 1"/>
            </a:avLst>
          </a:prstGeom>
          <a:noFill/>
          <a:ln w="25400" cap="flat" cmpd="sng">
            <a:solidFill>
              <a:srgbClr val="0070C0"/>
            </a:solidFill>
            <a:prstDash val="solid"/>
            <a:miter lim="800000"/>
            <a:headEnd type="none" w="sm" len="sm"/>
            <a:tailEnd type="triangle" w="med" len="med"/>
          </a:ln>
        </p:spPr>
      </p:cxnSp>
      <p:sp>
        <p:nvSpPr>
          <p:cNvPr id="1097" name="Google Shape;1097;p90"/>
          <p:cNvSpPr/>
          <p:nvPr/>
        </p:nvSpPr>
        <p:spPr>
          <a:xfrm>
            <a:off x="8710704" y="4553255"/>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098" name="Google Shape;1098;p90"/>
          <p:cNvPicPr preferRelativeResize="0"/>
          <p:nvPr/>
        </p:nvPicPr>
        <p:blipFill rotWithShape="1">
          <a:blip r:embed="rId6">
            <a:alphaModFix/>
          </a:blip>
          <a:srcRect/>
          <a:stretch/>
        </p:blipFill>
        <p:spPr>
          <a:xfrm>
            <a:off x="8710704" y="4858344"/>
            <a:ext cx="797108" cy="797100"/>
          </a:xfrm>
          <a:prstGeom prst="rect">
            <a:avLst/>
          </a:prstGeom>
          <a:noFill/>
          <a:ln>
            <a:noFill/>
          </a:ln>
        </p:spPr>
      </p:pic>
      <p:pic>
        <p:nvPicPr>
          <p:cNvPr id="1099" name="Google Shape;1099;p90"/>
          <p:cNvPicPr preferRelativeResize="0"/>
          <p:nvPr/>
        </p:nvPicPr>
        <p:blipFill rotWithShape="1">
          <a:blip r:embed="rId7">
            <a:alphaModFix/>
          </a:blip>
          <a:srcRect/>
          <a:stretch/>
        </p:blipFill>
        <p:spPr>
          <a:xfrm>
            <a:off x="9744437" y="4848497"/>
            <a:ext cx="799738" cy="799733"/>
          </a:xfrm>
          <a:prstGeom prst="rect">
            <a:avLst/>
          </a:prstGeom>
          <a:noFill/>
          <a:ln>
            <a:noFill/>
          </a:ln>
        </p:spPr>
      </p:pic>
      <p:pic>
        <p:nvPicPr>
          <p:cNvPr id="1100" name="Google Shape;1100;p90"/>
          <p:cNvPicPr preferRelativeResize="0"/>
          <p:nvPr/>
        </p:nvPicPr>
        <p:blipFill rotWithShape="1">
          <a:blip r:embed="rId8">
            <a:alphaModFix/>
          </a:blip>
          <a:srcRect/>
          <a:stretch/>
        </p:blipFill>
        <p:spPr>
          <a:xfrm>
            <a:off x="10767714" y="4816694"/>
            <a:ext cx="799738" cy="799733"/>
          </a:xfrm>
          <a:prstGeom prst="rect">
            <a:avLst/>
          </a:prstGeom>
          <a:noFill/>
          <a:ln>
            <a:noFill/>
          </a:ln>
        </p:spPr>
      </p:pic>
      <p:cxnSp>
        <p:nvCxnSpPr>
          <p:cNvPr id="1101" name="Google Shape;1101;p90"/>
          <p:cNvCxnSpPr/>
          <p:nvPr/>
        </p:nvCxnSpPr>
        <p:spPr>
          <a:xfrm>
            <a:off x="9489924" y="5377994"/>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102" name="Google Shape;1102;p90"/>
          <p:cNvCxnSpPr/>
          <p:nvPr/>
        </p:nvCxnSpPr>
        <p:spPr>
          <a:xfrm flipH="1">
            <a:off x="10498176" y="5377994"/>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103" name="Google Shape;1103;p90"/>
          <p:cNvSpPr txBox="1"/>
          <p:nvPr/>
        </p:nvSpPr>
        <p:spPr>
          <a:xfrm>
            <a:off x="9549793" y="5671306"/>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App2</a:t>
            </a:r>
            <a:endParaRPr/>
          </a:p>
        </p:txBody>
      </p:sp>
      <p:sp>
        <p:nvSpPr>
          <p:cNvPr id="1104" name="Google Shape;1104;p90"/>
          <p:cNvSpPr/>
          <p:nvPr/>
        </p:nvSpPr>
        <p:spPr>
          <a:xfrm>
            <a:off x="5837333" y="3906461"/>
            <a:ext cx="2084713" cy="34925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sapp2.kubeoncloud.com</a:t>
            </a:r>
            <a:endParaRPr/>
          </a:p>
        </p:txBody>
      </p:sp>
      <p:cxnSp>
        <p:nvCxnSpPr>
          <p:cNvPr id="1105" name="Google Shape;1105;p90"/>
          <p:cNvCxnSpPr>
            <a:stCxn id="1073" idx="3"/>
            <a:endCxn id="1104" idx="1"/>
          </p:cNvCxnSpPr>
          <p:nvPr/>
        </p:nvCxnSpPr>
        <p:spPr>
          <a:xfrm>
            <a:off x="5371761" y="3922868"/>
            <a:ext cx="465600" cy="158100"/>
          </a:xfrm>
          <a:prstGeom prst="straightConnector1">
            <a:avLst/>
          </a:prstGeom>
          <a:noFill/>
          <a:ln w="25400" cap="flat" cmpd="sng">
            <a:solidFill>
              <a:srgbClr val="0070C0"/>
            </a:solidFill>
            <a:prstDash val="solid"/>
            <a:miter lim="800000"/>
            <a:headEnd type="none" w="sm" len="sm"/>
            <a:tailEnd type="triangle" w="med" len="med"/>
          </a:ln>
        </p:spPr>
      </p:cxnSp>
      <p:cxnSp>
        <p:nvCxnSpPr>
          <p:cNvPr id="1106" name="Google Shape;1106;p90"/>
          <p:cNvCxnSpPr>
            <a:stCxn id="1104" idx="3"/>
            <a:endCxn id="1098" idx="1"/>
          </p:cNvCxnSpPr>
          <p:nvPr/>
        </p:nvCxnSpPr>
        <p:spPr>
          <a:xfrm>
            <a:off x="7922046" y="4081086"/>
            <a:ext cx="788700" cy="1175700"/>
          </a:xfrm>
          <a:prstGeom prst="bentConnector3">
            <a:avLst>
              <a:gd name="adj1" fmla="val 50000"/>
            </a:avLst>
          </a:prstGeom>
          <a:noFill/>
          <a:ln w="25400" cap="flat" cmpd="sng">
            <a:solidFill>
              <a:srgbClr val="0070C0"/>
            </a:solidFill>
            <a:prstDash val="solid"/>
            <a:miter lim="800000"/>
            <a:headEnd type="none" w="sm" len="sm"/>
            <a:tailEnd type="triangle" w="med" len="med"/>
          </a:ln>
        </p:spPr>
      </p:cxnSp>
      <p:pic>
        <p:nvPicPr>
          <p:cNvPr id="1107" name="Google Shape;1107;p90"/>
          <p:cNvPicPr preferRelativeResize="0"/>
          <p:nvPr/>
        </p:nvPicPr>
        <p:blipFill rotWithShape="1">
          <a:blip r:embed="rId14">
            <a:alphaModFix/>
          </a:blip>
          <a:srcRect/>
          <a:stretch/>
        </p:blipFill>
        <p:spPr>
          <a:xfrm>
            <a:off x="130683" y="2337068"/>
            <a:ext cx="1463945" cy="349793"/>
          </a:xfrm>
          <a:prstGeom prst="rect">
            <a:avLst/>
          </a:prstGeom>
          <a:noFill/>
          <a:ln w="9525" cap="flat" cmpd="sng">
            <a:solidFill>
              <a:schemeClr val="dk1"/>
            </a:solidFill>
            <a:prstDash val="solid"/>
            <a:round/>
            <a:headEnd type="none" w="sm" len="sm"/>
            <a:tailEnd type="none" w="sm" len="sm"/>
          </a:ln>
        </p:spPr>
      </p:pic>
      <p:sp>
        <p:nvSpPr>
          <p:cNvPr id="1108" name="Google Shape;1108;p90"/>
          <p:cNvSpPr/>
          <p:nvPr/>
        </p:nvSpPr>
        <p:spPr>
          <a:xfrm>
            <a:off x="8670854" y="1350258"/>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109" name="Google Shape;1109;p90"/>
          <p:cNvPicPr preferRelativeResize="0"/>
          <p:nvPr/>
        </p:nvPicPr>
        <p:blipFill rotWithShape="1">
          <a:blip r:embed="rId6">
            <a:alphaModFix/>
          </a:blip>
          <a:srcRect/>
          <a:stretch/>
        </p:blipFill>
        <p:spPr>
          <a:xfrm>
            <a:off x="8670854" y="1655347"/>
            <a:ext cx="797108" cy="797100"/>
          </a:xfrm>
          <a:prstGeom prst="rect">
            <a:avLst/>
          </a:prstGeom>
          <a:noFill/>
          <a:ln>
            <a:noFill/>
          </a:ln>
        </p:spPr>
      </p:pic>
      <p:pic>
        <p:nvPicPr>
          <p:cNvPr id="1110" name="Google Shape;1110;p90"/>
          <p:cNvPicPr preferRelativeResize="0"/>
          <p:nvPr/>
        </p:nvPicPr>
        <p:blipFill rotWithShape="1">
          <a:blip r:embed="rId7">
            <a:alphaModFix/>
          </a:blip>
          <a:srcRect/>
          <a:stretch/>
        </p:blipFill>
        <p:spPr>
          <a:xfrm>
            <a:off x="9704587" y="1645499"/>
            <a:ext cx="799738" cy="799733"/>
          </a:xfrm>
          <a:prstGeom prst="rect">
            <a:avLst/>
          </a:prstGeom>
          <a:noFill/>
          <a:ln>
            <a:noFill/>
          </a:ln>
        </p:spPr>
      </p:pic>
      <p:pic>
        <p:nvPicPr>
          <p:cNvPr id="1111" name="Google Shape;1111;p90"/>
          <p:cNvPicPr preferRelativeResize="0"/>
          <p:nvPr/>
        </p:nvPicPr>
        <p:blipFill rotWithShape="1">
          <a:blip r:embed="rId8">
            <a:alphaModFix/>
          </a:blip>
          <a:srcRect/>
          <a:stretch/>
        </p:blipFill>
        <p:spPr>
          <a:xfrm>
            <a:off x="10727864" y="1613696"/>
            <a:ext cx="799738" cy="799733"/>
          </a:xfrm>
          <a:prstGeom prst="rect">
            <a:avLst/>
          </a:prstGeom>
          <a:noFill/>
          <a:ln>
            <a:noFill/>
          </a:ln>
        </p:spPr>
      </p:pic>
      <p:cxnSp>
        <p:nvCxnSpPr>
          <p:cNvPr id="1112" name="Google Shape;1112;p90"/>
          <p:cNvCxnSpPr/>
          <p:nvPr/>
        </p:nvCxnSpPr>
        <p:spPr>
          <a:xfrm>
            <a:off x="9450074" y="2174997"/>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113" name="Google Shape;1113;p90"/>
          <p:cNvCxnSpPr/>
          <p:nvPr/>
        </p:nvCxnSpPr>
        <p:spPr>
          <a:xfrm flipH="1">
            <a:off x="10458326" y="2174997"/>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114" name="Google Shape;1114;p90"/>
          <p:cNvSpPr txBox="1"/>
          <p:nvPr/>
        </p:nvSpPr>
        <p:spPr>
          <a:xfrm>
            <a:off x="9509943" y="2468308"/>
            <a:ext cx="12426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cert-manager</a:t>
            </a:r>
            <a:endParaRPr/>
          </a:p>
        </p:txBody>
      </p:sp>
      <p:cxnSp>
        <p:nvCxnSpPr>
          <p:cNvPr id="1115" name="Google Shape;1115;p90"/>
          <p:cNvCxnSpPr>
            <a:stCxn id="1073" idx="1"/>
            <a:endCxn id="1109" idx="1"/>
          </p:cNvCxnSpPr>
          <p:nvPr/>
        </p:nvCxnSpPr>
        <p:spPr>
          <a:xfrm rot="10800000" flipH="1">
            <a:off x="4574653" y="2053868"/>
            <a:ext cx="4096200" cy="1869000"/>
          </a:xfrm>
          <a:prstGeom prst="bentConnector3">
            <a:avLst>
              <a:gd name="adj1" fmla="val -2584"/>
            </a:avLst>
          </a:prstGeom>
          <a:noFill/>
          <a:ln w="25400" cap="flat" cmpd="sng">
            <a:solidFill>
              <a:srgbClr val="C00000"/>
            </a:solidFill>
            <a:prstDash val="solid"/>
            <a:miter lim="800000"/>
            <a:headEnd type="none" w="sm" len="sm"/>
            <a:tailEnd type="triangle" w="med" len="med"/>
          </a:ln>
        </p:spPr>
      </p:cxnSp>
      <p:cxnSp>
        <p:nvCxnSpPr>
          <p:cNvPr id="1116" name="Google Shape;1116;p90"/>
          <p:cNvCxnSpPr>
            <a:stCxn id="1110" idx="2"/>
            <a:endCxn id="1107" idx="3"/>
          </p:cNvCxnSpPr>
          <p:nvPr/>
        </p:nvCxnSpPr>
        <p:spPr>
          <a:xfrm rot="5400000">
            <a:off x="5816256" y="-1776368"/>
            <a:ext cx="66600" cy="8509800"/>
          </a:xfrm>
          <a:prstGeom prst="bentConnector2">
            <a:avLst/>
          </a:prstGeom>
          <a:noFill/>
          <a:ln w="25400" cap="flat" cmpd="sng">
            <a:solidFill>
              <a:srgbClr val="C00000"/>
            </a:solidFill>
            <a:prstDash val="solid"/>
            <a:miter lim="800000"/>
            <a:headEnd type="none" w="sm" len="sm"/>
            <a:tailEnd type="triangle" w="med" len="med"/>
          </a:ln>
        </p:spPr>
      </p:cxnSp>
      <p:pic>
        <p:nvPicPr>
          <p:cNvPr id="1117" name="Google Shape;1117;p90"/>
          <p:cNvPicPr preferRelativeResize="0"/>
          <p:nvPr/>
        </p:nvPicPr>
        <p:blipFill rotWithShape="1">
          <a:blip r:embed="rId15">
            <a:alphaModFix/>
          </a:blip>
          <a:srcRect/>
          <a:stretch/>
        </p:blipFill>
        <p:spPr>
          <a:xfrm>
            <a:off x="4583233" y="2575464"/>
            <a:ext cx="796800" cy="796800"/>
          </a:xfrm>
          <a:prstGeom prst="rect">
            <a:avLst/>
          </a:prstGeom>
          <a:noFill/>
          <a:ln>
            <a:noFill/>
          </a:ln>
        </p:spPr>
      </p:pic>
      <p:pic>
        <p:nvPicPr>
          <p:cNvPr id="1118" name="Google Shape;1118;p90"/>
          <p:cNvPicPr preferRelativeResize="0"/>
          <p:nvPr/>
        </p:nvPicPr>
        <p:blipFill rotWithShape="1">
          <a:blip r:embed="rId15">
            <a:alphaModFix/>
          </a:blip>
          <a:srcRect/>
          <a:stretch/>
        </p:blipFill>
        <p:spPr>
          <a:xfrm>
            <a:off x="5454013" y="2599085"/>
            <a:ext cx="796800" cy="796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91"/>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124" name="Google Shape;1124;p91"/>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Kubernetes – </a:t>
            </a:r>
            <a:r>
              <a:rPr lang="en-US">
                <a:solidFill>
                  <a:srgbClr val="00B050"/>
                </a:solidFill>
              </a:rPr>
              <a:t>Requests &amp; Limits</a:t>
            </a:r>
            <a:endParaRPr/>
          </a:p>
        </p:txBody>
      </p:sp>
      <p:sp>
        <p:nvSpPr>
          <p:cNvPr id="1125" name="Google Shape;1125;p91"/>
          <p:cNvSpPr/>
          <p:nvPr/>
        </p:nvSpPr>
        <p:spPr>
          <a:xfrm>
            <a:off x="187739" y="1443300"/>
            <a:ext cx="11915913" cy="4775205"/>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26" name="Google Shape;1126;p91"/>
          <p:cNvPicPr preferRelativeResize="0"/>
          <p:nvPr/>
        </p:nvPicPr>
        <p:blipFill rotWithShape="1">
          <a:blip r:embed="rId3">
            <a:alphaModFix/>
          </a:blip>
          <a:srcRect/>
          <a:stretch/>
        </p:blipFill>
        <p:spPr>
          <a:xfrm>
            <a:off x="318950" y="1004353"/>
            <a:ext cx="835300" cy="813048"/>
          </a:xfrm>
          <a:prstGeom prst="rect">
            <a:avLst/>
          </a:prstGeom>
          <a:noFill/>
          <a:ln>
            <a:noFill/>
          </a:ln>
        </p:spPr>
      </p:pic>
      <p:sp>
        <p:nvSpPr>
          <p:cNvPr id="1127" name="Google Shape;1127;p91"/>
          <p:cNvSpPr txBox="1"/>
          <p:nvPr/>
        </p:nvSpPr>
        <p:spPr>
          <a:xfrm>
            <a:off x="1285461" y="1301700"/>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500">
                <a:solidFill>
                  <a:schemeClr val="dk1"/>
                </a:solidFill>
                <a:latin typeface="Consolas"/>
                <a:ea typeface="Consolas"/>
                <a:cs typeface="Consolas"/>
                <a:sym typeface="Consolas"/>
              </a:rPr>
              <a:t>K8s cluster</a:t>
            </a:r>
            <a:endParaRPr sz="1500">
              <a:solidFill>
                <a:schemeClr val="dk1"/>
              </a:solidFill>
              <a:latin typeface="Consolas"/>
              <a:ea typeface="Consolas"/>
              <a:cs typeface="Consolas"/>
              <a:sym typeface="Consolas"/>
            </a:endParaRPr>
          </a:p>
        </p:txBody>
      </p:sp>
      <p:sp>
        <p:nvSpPr>
          <p:cNvPr id="1128" name="Google Shape;1128;p91"/>
          <p:cNvSpPr/>
          <p:nvPr/>
        </p:nvSpPr>
        <p:spPr>
          <a:xfrm>
            <a:off x="612077" y="2023848"/>
            <a:ext cx="11116097" cy="3972761"/>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29" name="Google Shape;1129;p91"/>
          <p:cNvPicPr preferRelativeResize="0"/>
          <p:nvPr/>
        </p:nvPicPr>
        <p:blipFill rotWithShape="1">
          <a:blip r:embed="rId4">
            <a:alphaModFix/>
          </a:blip>
          <a:srcRect/>
          <a:stretch/>
        </p:blipFill>
        <p:spPr>
          <a:xfrm>
            <a:off x="10638103" y="1668323"/>
            <a:ext cx="796800" cy="796800"/>
          </a:xfrm>
          <a:prstGeom prst="rect">
            <a:avLst/>
          </a:prstGeom>
          <a:noFill/>
          <a:ln>
            <a:noFill/>
          </a:ln>
        </p:spPr>
      </p:pic>
      <p:sp>
        <p:nvSpPr>
          <p:cNvPr id="1130" name="Google Shape;1130;p91"/>
          <p:cNvSpPr txBox="1"/>
          <p:nvPr/>
        </p:nvSpPr>
        <p:spPr>
          <a:xfrm>
            <a:off x="8644831" y="1898082"/>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500">
                <a:solidFill>
                  <a:schemeClr val="dk1"/>
                </a:solidFill>
                <a:latin typeface="Consolas"/>
                <a:ea typeface="Consolas"/>
                <a:cs typeface="Consolas"/>
                <a:sym typeface="Consolas"/>
              </a:rPr>
              <a:t>K8s Node</a:t>
            </a:r>
            <a:endParaRPr sz="1500">
              <a:solidFill>
                <a:schemeClr val="dk1"/>
              </a:solidFill>
              <a:latin typeface="Consolas"/>
              <a:ea typeface="Consolas"/>
              <a:cs typeface="Consolas"/>
              <a:sym typeface="Consolas"/>
            </a:endParaRPr>
          </a:p>
        </p:txBody>
      </p:sp>
      <p:sp>
        <p:nvSpPr>
          <p:cNvPr id="1131" name="Google Shape;1131;p91"/>
          <p:cNvSpPr/>
          <p:nvPr/>
        </p:nvSpPr>
        <p:spPr>
          <a:xfrm>
            <a:off x="9590953" y="3812306"/>
            <a:ext cx="1800087" cy="662609"/>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 32GB</a:t>
            </a:r>
            <a:endParaRPr/>
          </a:p>
        </p:txBody>
      </p:sp>
      <p:pic>
        <p:nvPicPr>
          <p:cNvPr id="1132" name="Google Shape;1132;p91"/>
          <p:cNvPicPr preferRelativeResize="0"/>
          <p:nvPr/>
        </p:nvPicPr>
        <p:blipFill rotWithShape="1">
          <a:blip r:embed="rId5">
            <a:alphaModFix/>
          </a:blip>
          <a:srcRect/>
          <a:stretch/>
        </p:blipFill>
        <p:spPr>
          <a:xfrm>
            <a:off x="1769907" y="2484544"/>
            <a:ext cx="797108" cy="797100"/>
          </a:xfrm>
          <a:prstGeom prst="rect">
            <a:avLst/>
          </a:prstGeom>
          <a:noFill/>
          <a:ln>
            <a:noFill/>
          </a:ln>
        </p:spPr>
      </p:pic>
      <p:pic>
        <p:nvPicPr>
          <p:cNvPr id="1133" name="Google Shape;1133;p91"/>
          <p:cNvPicPr preferRelativeResize="0"/>
          <p:nvPr/>
        </p:nvPicPr>
        <p:blipFill rotWithShape="1">
          <a:blip r:embed="rId6">
            <a:alphaModFix/>
          </a:blip>
          <a:srcRect/>
          <a:stretch/>
        </p:blipFill>
        <p:spPr>
          <a:xfrm>
            <a:off x="2649124" y="2507720"/>
            <a:ext cx="799738" cy="799733"/>
          </a:xfrm>
          <a:prstGeom prst="rect">
            <a:avLst/>
          </a:prstGeom>
          <a:noFill/>
          <a:ln>
            <a:noFill/>
          </a:ln>
        </p:spPr>
      </p:pic>
      <p:sp>
        <p:nvSpPr>
          <p:cNvPr id="1134" name="Google Shape;1134;p91"/>
          <p:cNvSpPr/>
          <p:nvPr/>
        </p:nvSpPr>
        <p:spPr>
          <a:xfrm>
            <a:off x="9590953" y="2976150"/>
            <a:ext cx="1800087" cy="662609"/>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 8 vcores</a:t>
            </a:r>
            <a:endParaRPr sz="1500">
              <a:solidFill>
                <a:schemeClr val="lt1"/>
              </a:solidFill>
              <a:latin typeface="Calibri"/>
              <a:ea typeface="Calibri"/>
              <a:cs typeface="Calibri"/>
              <a:sym typeface="Calibri"/>
            </a:endParaRPr>
          </a:p>
          <a:p>
            <a:pPr marL="0" marR="0" lvl="0" indent="0" algn="ctr" rtl="0">
              <a:spcBef>
                <a:spcPts val="0"/>
              </a:spcBef>
              <a:spcAft>
                <a:spcPts val="0"/>
              </a:spcAft>
              <a:buNone/>
            </a:pPr>
            <a:r>
              <a:rPr lang="en-US" sz="1500">
                <a:solidFill>
                  <a:schemeClr val="lt1"/>
                </a:solidFill>
                <a:latin typeface="Calibri"/>
                <a:ea typeface="Calibri"/>
                <a:cs typeface="Calibri"/>
                <a:sym typeface="Calibri"/>
              </a:rPr>
              <a:t>(8000m)</a:t>
            </a:r>
            <a:endParaRPr/>
          </a:p>
        </p:txBody>
      </p:sp>
      <p:sp>
        <p:nvSpPr>
          <p:cNvPr id="1135" name="Google Shape;1135;p91"/>
          <p:cNvSpPr/>
          <p:nvPr/>
        </p:nvSpPr>
        <p:spPr>
          <a:xfrm>
            <a:off x="838201" y="2382464"/>
            <a:ext cx="7449229" cy="3434522"/>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36" name="Google Shape;1136;p91"/>
          <p:cNvSpPr txBox="1"/>
          <p:nvPr/>
        </p:nvSpPr>
        <p:spPr>
          <a:xfrm>
            <a:off x="1963165" y="2226472"/>
            <a:ext cx="1987223"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467">
                <a:solidFill>
                  <a:schemeClr val="dk1"/>
                </a:solidFill>
                <a:latin typeface="Consolas"/>
                <a:ea typeface="Consolas"/>
                <a:cs typeface="Consolas"/>
                <a:sym typeface="Consolas"/>
              </a:rPr>
              <a:t>default namespace</a:t>
            </a:r>
            <a:endParaRPr sz="1467">
              <a:solidFill>
                <a:schemeClr val="dk1"/>
              </a:solidFill>
              <a:latin typeface="Consolas"/>
              <a:ea typeface="Consolas"/>
              <a:cs typeface="Consolas"/>
              <a:sym typeface="Consolas"/>
            </a:endParaRPr>
          </a:p>
        </p:txBody>
      </p:sp>
      <p:pic>
        <p:nvPicPr>
          <p:cNvPr id="1137" name="Google Shape;1137;p91"/>
          <p:cNvPicPr preferRelativeResize="0"/>
          <p:nvPr/>
        </p:nvPicPr>
        <p:blipFill rotWithShape="1">
          <a:blip r:embed="rId7">
            <a:alphaModFix/>
          </a:blip>
          <a:srcRect/>
          <a:stretch/>
        </p:blipFill>
        <p:spPr>
          <a:xfrm>
            <a:off x="1048919" y="1995062"/>
            <a:ext cx="798251" cy="796800"/>
          </a:xfrm>
          <a:prstGeom prst="rect">
            <a:avLst/>
          </a:prstGeom>
          <a:noFill/>
          <a:ln>
            <a:noFill/>
          </a:ln>
        </p:spPr>
      </p:pic>
      <p:sp>
        <p:nvSpPr>
          <p:cNvPr id="1138" name="Google Shape;1138;p91"/>
          <p:cNvSpPr/>
          <p:nvPr/>
        </p:nvSpPr>
        <p:spPr>
          <a:xfrm>
            <a:off x="1154250" y="3370831"/>
            <a:ext cx="6852272" cy="2353087"/>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39" name="Google Shape;1139;p91"/>
          <p:cNvSpPr/>
          <p:nvPr/>
        </p:nvSpPr>
        <p:spPr>
          <a:xfrm>
            <a:off x="1281251" y="3506896"/>
            <a:ext cx="2833550" cy="1992756"/>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40" name="Google Shape;1140;p91"/>
          <p:cNvSpPr txBox="1"/>
          <p:nvPr/>
        </p:nvSpPr>
        <p:spPr>
          <a:xfrm>
            <a:off x="1941754" y="3536568"/>
            <a:ext cx="110703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Container-1</a:t>
            </a:r>
            <a:endParaRPr/>
          </a:p>
        </p:txBody>
      </p:sp>
      <p:sp>
        <p:nvSpPr>
          <p:cNvPr id="1141" name="Google Shape;1141;p91"/>
          <p:cNvSpPr/>
          <p:nvPr/>
        </p:nvSpPr>
        <p:spPr>
          <a:xfrm>
            <a:off x="4340923" y="3506896"/>
            <a:ext cx="2833550" cy="1992756"/>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42" name="Google Shape;1142;p91"/>
          <p:cNvSpPr txBox="1"/>
          <p:nvPr/>
        </p:nvSpPr>
        <p:spPr>
          <a:xfrm>
            <a:off x="5001427" y="3536568"/>
            <a:ext cx="110703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Container-2</a:t>
            </a:r>
            <a:endParaRPr/>
          </a:p>
        </p:txBody>
      </p:sp>
      <p:pic>
        <p:nvPicPr>
          <p:cNvPr id="1143" name="Google Shape;1143;p91"/>
          <p:cNvPicPr preferRelativeResize="0"/>
          <p:nvPr/>
        </p:nvPicPr>
        <p:blipFill rotWithShape="1">
          <a:blip r:embed="rId8">
            <a:alphaModFix/>
          </a:blip>
          <a:srcRect/>
          <a:stretch/>
        </p:blipFill>
        <p:spPr>
          <a:xfrm>
            <a:off x="7200884" y="2985635"/>
            <a:ext cx="799738" cy="799733"/>
          </a:xfrm>
          <a:prstGeom prst="rect">
            <a:avLst/>
          </a:prstGeom>
          <a:noFill/>
          <a:ln>
            <a:noFill/>
          </a:ln>
        </p:spPr>
      </p:pic>
      <p:sp>
        <p:nvSpPr>
          <p:cNvPr id="1144" name="Google Shape;1144;p91"/>
          <p:cNvSpPr/>
          <p:nvPr/>
        </p:nvSpPr>
        <p:spPr>
          <a:xfrm>
            <a:off x="1408251" y="4120892"/>
            <a:ext cx="1232625" cy="1293808"/>
          </a:xfrm>
          <a:prstGeom prst="roundRect">
            <a:avLst>
              <a:gd name="adj" fmla="val 9263"/>
            </a:avLst>
          </a:prstGeom>
          <a:solidFill>
            <a:srgbClr val="D8D8D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45" name="Google Shape;1145;p91"/>
          <p:cNvSpPr/>
          <p:nvPr/>
        </p:nvSpPr>
        <p:spPr>
          <a:xfrm>
            <a:off x="1482635" y="4272815"/>
            <a:ext cx="1104452" cy="31702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CPU: 500m</a:t>
            </a:r>
            <a:endParaRPr/>
          </a:p>
        </p:txBody>
      </p:sp>
      <p:sp>
        <p:nvSpPr>
          <p:cNvPr id="1146" name="Google Shape;1146;p91"/>
          <p:cNvSpPr/>
          <p:nvPr/>
        </p:nvSpPr>
        <p:spPr>
          <a:xfrm>
            <a:off x="1482635" y="4660639"/>
            <a:ext cx="1104452" cy="31702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Mem: 128Mi</a:t>
            </a:r>
            <a:endParaRPr/>
          </a:p>
        </p:txBody>
      </p:sp>
      <p:sp>
        <p:nvSpPr>
          <p:cNvPr id="1147" name="Google Shape;1147;p91"/>
          <p:cNvSpPr txBox="1"/>
          <p:nvPr/>
        </p:nvSpPr>
        <p:spPr>
          <a:xfrm>
            <a:off x="1592647" y="5113727"/>
            <a:ext cx="81451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Requests</a:t>
            </a:r>
            <a:endParaRPr/>
          </a:p>
        </p:txBody>
      </p:sp>
      <p:sp>
        <p:nvSpPr>
          <p:cNvPr id="1148" name="Google Shape;1148;p91"/>
          <p:cNvSpPr/>
          <p:nvPr/>
        </p:nvSpPr>
        <p:spPr>
          <a:xfrm>
            <a:off x="2771553" y="4127566"/>
            <a:ext cx="1232625" cy="1293808"/>
          </a:xfrm>
          <a:prstGeom prst="roundRect">
            <a:avLst>
              <a:gd name="adj" fmla="val 9263"/>
            </a:avLst>
          </a:prstGeom>
          <a:solidFill>
            <a:srgbClr val="7F7F7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49" name="Google Shape;1149;p91"/>
          <p:cNvSpPr/>
          <p:nvPr/>
        </p:nvSpPr>
        <p:spPr>
          <a:xfrm>
            <a:off x="2845937" y="4279489"/>
            <a:ext cx="1104452" cy="31702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CPU: 1000m</a:t>
            </a:r>
            <a:endParaRPr/>
          </a:p>
        </p:txBody>
      </p:sp>
      <p:sp>
        <p:nvSpPr>
          <p:cNvPr id="1150" name="Google Shape;1150;p91"/>
          <p:cNvSpPr/>
          <p:nvPr/>
        </p:nvSpPr>
        <p:spPr>
          <a:xfrm>
            <a:off x="2845937" y="4667313"/>
            <a:ext cx="1104452" cy="31702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Mem: 500Mi</a:t>
            </a:r>
            <a:endParaRPr/>
          </a:p>
        </p:txBody>
      </p:sp>
      <p:sp>
        <p:nvSpPr>
          <p:cNvPr id="1151" name="Google Shape;1151;p91"/>
          <p:cNvSpPr txBox="1"/>
          <p:nvPr/>
        </p:nvSpPr>
        <p:spPr>
          <a:xfrm>
            <a:off x="3065214" y="5132572"/>
            <a:ext cx="595035"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Limits</a:t>
            </a:r>
            <a:endParaRPr/>
          </a:p>
        </p:txBody>
      </p:sp>
      <p:sp>
        <p:nvSpPr>
          <p:cNvPr id="1152" name="Google Shape;1152;p91"/>
          <p:cNvSpPr/>
          <p:nvPr/>
        </p:nvSpPr>
        <p:spPr>
          <a:xfrm>
            <a:off x="4461727" y="4126555"/>
            <a:ext cx="1232625" cy="1293808"/>
          </a:xfrm>
          <a:prstGeom prst="roundRect">
            <a:avLst>
              <a:gd name="adj" fmla="val 9263"/>
            </a:avLst>
          </a:prstGeom>
          <a:solidFill>
            <a:srgbClr val="D8D8D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53" name="Google Shape;1153;p91"/>
          <p:cNvSpPr/>
          <p:nvPr/>
        </p:nvSpPr>
        <p:spPr>
          <a:xfrm>
            <a:off x="4536111" y="4278479"/>
            <a:ext cx="1104452" cy="31702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CPU: 500m</a:t>
            </a:r>
            <a:endParaRPr/>
          </a:p>
        </p:txBody>
      </p:sp>
      <p:sp>
        <p:nvSpPr>
          <p:cNvPr id="1154" name="Google Shape;1154;p91"/>
          <p:cNvSpPr/>
          <p:nvPr/>
        </p:nvSpPr>
        <p:spPr>
          <a:xfrm>
            <a:off x="4536111" y="4666302"/>
            <a:ext cx="1104452" cy="31702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Mem: 128Mi</a:t>
            </a:r>
            <a:endParaRPr/>
          </a:p>
        </p:txBody>
      </p:sp>
      <p:sp>
        <p:nvSpPr>
          <p:cNvPr id="1155" name="Google Shape;1155;p91"/>
          <p:cNvSpPr txBox="1"/>
          <p:nvPr/>
        </p:nvSpPr>
        <p:spPr>
          <a:xfrm>
            <a:off x="4646123" y="5119390"/>
            <a:ext cx="81451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Requests</a:t>
            </a:r>
            <a:endParaRPr/>
          </a:p>
        </p:txBody>
      </p:sp>
      <p:sp>
        <p:nvSpPr>
          <p:cNvPr id="1156" name="Google Shape;1156;p91"/>
          <p:cNvSpPr/>
          <p:nvPr/>
        </p:nvSpPr>
        <p:spPr>
          <a:xfrm>
            <a:off x="5825028" y="4133229"/>
            <a:ext cx="1232625" cy="1293808"/>
          </a:xfrm>
          <a:prstGeom prst="roundRect">
            <a:avLst>
              <a:gd name="adj" fmla="val 9263"/>
            </a:avLst>
          </a:prstGeom>
          <a:solidFill>
            <a:srgbClr val="7F7F7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57" name="Google Shape;1157;p91"/>
          <p:cNvSpPr/>
          <p:nvPr/>
        </p:nvSpPr>
        <p:spPr>
          <a:xfrm>
            <a:off x="5899412" y="4285153"/>
            <a:ext cx="1104452" cy="31702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CPU: 1000m</a:t>
            </a:r>
            <a:endParaRPr/>
          </a:p>
        </p:txBody>
      </p:sp>
      <p:sp>
        <p:nvSpPr>
          <p:cNvPr id="1158" name="Google Shape;1158;p91"/>
          <p:cNvSpPr/>
          <p:nvPr/>
        </p:nvSpPr>
        <p:spPr>
          <a:xfrm>
            <a:off x="5899412" y="4672976"/>
            <a:ext cx="1104452" cy="31702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33">
                <a:solidFill>
                  <a:schemeClr val="lt1"/>
                </a:solidFill>
                <a:latin typeface="Calibri"/>
                <a:ea typeface="Calibri"/>
                <a:cs typeface="Calibri"/>
                <a:sym typeface="Calibri"/>
              </a:rPr>
              <a:t>Mem: 500Mi</a:t>
            </a:r>
            <a:endParaRPr/>
          </a:p>
        </p:txBody>
      </p:sp>
      <p:sp>
        <p:nvSpPr>
          <p:cNvPr id="1159" name="Google Shape;1159;p91"/>
          <p:cNvSpPr txBox="1"/>
          <p:nvPr/>
        </p:nvSpPr>
        <p:spPr>
          <a:xfrm>
            <a:off x="6118690" y="5138235"/>
            <a:ext cx="595035"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Limits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9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165" name="Google Shape;1165;p92"/>
          <p:cNvSpPr txBox="1">
            <a:spLocks noGrp="1"/>
          </p:cNvSpPr>
          <p:nvPr>
            <p:ph type="title"/>
          </p:nvPr>
        </p:nvSpPr>
        <p:spPr>
          <a:xfrm>
            <a:off x="838200" y="-11500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Kubernetes - </a:t>
            </a:r>
            <a:r>
              <a:rPr lang="en-US">
                <a:solidFill>
                  <a:srgbClr val="00B050"/>
                </a:solidFill>
              </a:rPr>
              <a:t>Namespaces &amp; DNS</a:t>
            </a:r>
            <a:endParaRPr/>
          </a:p>
        </p:txBody>
      </p:sp>
      <p:sp>
        <p:nvSpPr>
          <p:cNvPr id="1166" name="Google Shape;1166;p92"/>
          <p:cNvSpPr/>
          <p:nvPr/>
        </p:nvSpPr>
        <p:spPr>
          <a:xfrm>
            <a:off x="187739" y="875709"/>
            <a:ext cx="11915913" cy="4732483"/>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67" name="Google Shape;1167;p92"/>
          <p:cNvPicPr preferRelativeResize="0"/>
          <p:nvPr/>
        </p:nvPicPr>
        <p:blipFill rotWithShape="1">
          <a:blip r:embed="rId3">
            <a:alphaModFix/>
          </a:blip>
          <a:srcRect/>
          <a:stretch/>
        </p:blipFill>
        <p:spPr>
          <a:xfrm>
            <a:off x="213618" y="454868"/>
            <a:ext cx="835300" cy="813048"/>
          </a:xfrm>
          <a:prstGeom prst="rect">
            <a:avLst/>
          </a:prstGeom>
          <a:noFill/>
          <a:ln>
            <a:noFill/>
          </a:ln>
        </p:spPr>
      </p:pic>
      <p:sp>
        <p:nvSpPr>
          <p:cNvPr id="1168" name="Google Shape;1168;p92"/>
          <p:cNvSpPr txBox="1"/>
          <p:nvPr/>
        </p:nvSpPr>
        <p:spPr>
          <a:xfrm>
            <a:off x="1180129" y="752215"/>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500">
                <a:solidFill>
                  <a:schemeClr val="dk1"/>
                </a:solidFill>
                <a:latin typeface="Consolas"/>
                <a:ea typeface="Consolas"/>
                <a:cs typeface="Consolas"/>
                <a:sym typeface="Consolas"/>
              </a:rPr>
              <a:t>K8s cluster</a:t>
            </a:r>
            <a:endParaRPr sz="1500">
              <a:solidFill>
                <a:schemeClr val="dk1"/>
              </a:solidFill>
              <a:latin typeface="Consolas"/>
              <a:ea typeface="Consolas"/>
              <a:cs typeface="Consolas"/>
              <a:sym typeface="Consolas"/>
            </a:endParaRPr>
          </a:p>
        </p:txBody>
      </p:sp>
      <p:sp>
        <p:nvSpPr>
          <p:cNvPr id="1169" name="Google Shape;1169;p92"/>
          <p:cNvSpPr/>
          <p:nvPr/>
        </p:nvSpPr>
        <p:spPr>
          <a:xfrm>
            <a:off x="612077" y="1391409"/>
            <a:ext cx="11116097" cy="4019895"/>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70" name="Google Shape;1170;p92"/>
          <p:cNvPicPr preferRelativeResize="0"/>
          <p:nvPr/>
        </p:nvPicPr>
        <p:blipFill rotWithShape="1">
          <a:blip r:embed="rId4">
            <a:alphaModFix/>
          </a:blip>
          <a:srcRect/>
          <a:stretch/>
        </p:blipFill>
        <p:spPr>
          <a:xfrm>
            <a:off x="10687931" y="966808"/>
            <a:ext cx="796800" cy="796800"/>
          </a:xfrm>
          <a:prstGeom prst="rect">
            <a:avLst/>
          </a:prstGeom>
          <a:noFill/>
          <a:ln>
            <a:noFill/>
          </a:ln>
        </p:spPr>
      </p:pic>
      <p:sp>
        <p:nvSpPr>
          <p:cNvPr id="1171" name="Google Shape;1171;p92"/>
          <p:cNvSpPr txBox="1"/>
          <p:nvPr/>
        </p:nvSpPr>
        <p:spPr>
          <a:xfrm>
            <a:off x="8622743" y="1249809"/>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500">
                <a:solidFill>
                  <a:schemeClr val="dk1"/>
                </a:solidFill>
                <a:latin typeface="Consolas"/>
                <a:ea typeface="Consolas"/>
                <a:cs typeface="Consolas"/>
                <a:sym typeface="Consolas"/>
              </a:rPr>
              <a:t>K8s Node</a:t>
            </a:r>
            <a:endParaRPr sz="1500">
              <a:solidFill>
                <a:schemeClr val="dk1"/>
              </a:solidFill>
              <a:latin typeface="Consolas"/>
              <a:ea typeface="Consolas"/>
              <a:cs typeface="Consolas"/>
              <a:sym typeface="Consolas"/>
            </a:endParaRPr>
          </a:p>
        </p:txBody>
      </p:sp>
      <p:sp>
        <p:nvSpPr>
          <p:cNvPr id="1172" name="Google Shape;1172;p92"/>
          <p:cNvSpPr/>
          <p:nvPr/>
        </p:nvSpPr>
        <p:spPr>
          <a:xfrm>
            <a:off x="838201" y="2131460"/>
            <a:ext cx="3402495" cy="3003758"/>
          </a:xfrm>
          <a:prstGeom prst="roundRect">
            <a:avLst>
              <a:gd name="adj" fmla="val 9263"/>
            </a:avLst>
          </a:prstGeom>
          <a:solidFill>
            <a:srgbClr val="D8D8D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73" name="Google Shape;1173;p92"/>
          <p:cNvSpPr txBox="1"/>
          <p:nvPr/>
        </p:nvSpPr>
        <p:spPr>
          <a:xfrm>
            <a:off x="1943164" y="1989860"/>
            <a:ext cx="2017643"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467">
                <a:solidFill>
                  <a:schemeClr val="dk1"/>
                </a:solidFill>
                <a:latin typeface="Consolas"/>
                <a:ea typeface="Consolas"/>
                <a:cs typeface="Consolas"/>
                <a:sym typeface="Consolas"/>
              </a:rPr>
              <a:t>default namespace</a:t>
            </a:r>
            <a:endParaRPr sz="1467">
              <a:solidFill>
                <a:schemeClr val="dk1"/>
              </a:solidFill>
              <a:latin typeface="Consolas"/>
              <a:ea typeface="Consolas"/>
              <a:cs typeface="Consolas"/>
              <a:sym typeface="Consolas"/>
            </a:endParaRPr>
          </a:p>
        </p:txBody>
      </p:sp>
      <p:pic>
        <p:nvPicPr>
          <p:cNvPr id="1174" name="Google Shape;1174;p92"/>
          <p:cNvPicPr preferRelativeResize="0"/>
          <p:nvPr/>
        </p:nvPicPr>
        <p:blipFill rotWithShape="1">
          <a:blip r:embed="rId5">
            <a:alphaModFix/>
          </a:blip>
          <a:srcRect/>
          <a:stretch/>
        </p:blipFill>
        <p:spPr>
          <a:xfrm>
            <a:off x="1001558" y="1765460"/>
            <a:ext cx="798251" cy="796800"/>
          </a:xfrm>
          <a:prstGeom prst="rect">
            <a:avLst/>
          </a:prstGeom>
          <a:noFill/>
          <a:ln>
            <a:noFill/>
          </a:ln>
        </p:spPr>
      </p:pic>
      <p:sp>
        <p:nvSpPr>
          <p:cNvPr id="1175" name="Google Shape;1175;p92"/>
          <p:cNvSpPr/>
          <p:nvPr/>
        </p:nvSpPr>
        <p:spPr>
          <a:xfrm>
            <a:off x="1001558" y="2748067"/>
            <a:ext cx="3060286" cy="1192657"/>
          </a:xfrm>
          <a:prstGeom prst="roundRect">
            <a:avLst>
              <a:gd name="adj" fmla="val 9263"/>
            </a:avLst>
          </a:prstGeom>
          <a:solidFill>
            <a:srgbClr val="7F7F7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76" name="Google Shape;1176;p92"/>
          <p:cNvPicPr preferRelativeResize="0"/>
          <p:nvPr/>
        </p:nvPicPr>
        <p:blipFill rotWithShape="1">
          <a:blip r:embed="rId6">
            <a:alphaModFix/>
          </a:blip>
          <a:srcRect/>
          <a:stretch/>
        </p:blipFill>
        <p:spPr>
          <a:xfrm>
            <a:off x="1213354" y="2860008"/>
            <a:ext cx="797108" cy="797100"/>
          </a:xfrm>
          <a:prstGeom prst="rect">
            <a:avLst/>
          </a:prstGeom>
          <a:noFill/>
          <a:ln>
            <a:noFill/>
          </a:ln>
        </p:spPr>
      </p:pic>
      <p:pic>
        <p:nvPicPr>
          <p:cNvPr id="1177" name="Google Shape;1177;p92"/>
          <p:cNvPicPr preferRelativeResize="0"/>
          <p:nvPr/>
        </p:nvPicPr>
        <p:blipFill rotWithShape="1">
          <a:blip r:embed="rId7">
            <a:alphaModFix/>
          </a:blip>
          <a:srcRect/>
          <a:stretch/>
        </p:blipFill>
        <p:spPr>
          <a:xfrm>
            <a:off x="2975514" y="2857375"/>
            <a:ext cx="799738" cy="799733"/>
          </a:xfrm>
          <a:prstGeom prst="rect">
            <a:avLst/>
          </a:prstGeom>
          <a:noFill/>
          <a:ln>
            <a:noFill/>
          </a:ln>
        </p:spPr>
      </p:pic>
      <p:pic>
        <p:nvPicPr>
          <p:cNvPr id="1178" name="Google Shape;1178;p92"/>
          <p:cNvPicPr preferRelativeResize="0"/>
          <p:nvPr/>
        </p:nvPicPr>
        <p:blipFill rotWithShape="1">
          <a:blip r:embed="rId8">
            <a:alphaModFix/>
          </a:blip>
          <a:srcRect/>
          <a:stretch/>
        </p:blipFill>
        <p:spPr>
          <a:xfrm>
            <a:off x="2105167" y="2857375"/>
            <a:ext cx="799738" cy="799733"/>
          </a:xfrm>
          <a:prstGeom prst="rect">
            <a:avLst/>
          </a:prstGeom>
          <a:noFill/>
          <a:ln>
            <a:noFill/>
          </a:ln>
        </p:spPr>
      </p:pic>
      <p:sp>
        <p:nvSpPr>
          <p:cNvPr id="1179" name="Google Shape;1179;p92"/>
          <p:cNvSpPr txBox="1"/>
          <p:nvPr/>
        </p:nvSpPr>
        <p:spPr>
          <a:xfrm>
            <a:off x="2211018" y="3657109"/>
            <a:ext cx="619080" cy="3359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
                <a:solidFill>
                  <a:schemeClr val="lt1"/>
                </a:solidFill>
                <a:latin typeface="Calibri"/>
                <a:ea typeface="Calibri"/>
                <a:cs typeface="Calibri"/>
                <a:sym typeface="Calibri"/>
              </a:rPr>
              <a:t>App1</a:t>
            </a:r>
            <a:endParaRPr/>
          </a:p>
        </p:txBody>
      </p:sp>
      <p:sp>
        <p:nvSpPr>
          <p:cNvPr id="1180" name="Google Shape;1180;p92"/>
          <p:cNvSpPr/>
          <p:nvPr/>
        </p:nvSpPr>
        <p:spPr>
          <a:xfrm>
            <a:off x="4601328" y="2162157"/>
            <a:ext cx="3402495" cy="3003758"/>
          </a:xfrm>
          <a:prstGeom prst="roundRect">
            <a:avLst>
              <a:gd name="adj" fmla="val 9263"/>
            </a:avLst>
          </a:prstGeom>
          <a:solidFill>
            <a:srgbClr val="D8D8D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81" name="Google Shape;1181;p92"/>
          <p:cNvSpPr txBox="1"/>
          <p:nvPr/>
        </p:nvSpPr>
        <p:spPr>
          <a:xfrm>
            <a:off x="5706290" y="2020556"/>
            <a:ext cx="1657012"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467">
                <a:solidFill>
                  <a:schemeClr val="dk1"/>
                </a:solidFill>
                <a:latin typeface="Consolas"/>
                <a:ea typeface="Consolas"/>
                <a:cs typeface="Consolas"/>
                <a:sym typeface="Consolas"/>
              </a:rPr>
              <a:t>dev namespace</a:t>
            </a:r>
            <a:endParaRPr sz="1467">
              <a:solidFill>
                <a:schemeClr val="dk1"/>
              </a:solidFill>
              <a:latin typeface="Consolas"/>
              <a:ea typeface="Consolas"/>
              <a:cs typeface="Consolas"/>
              <a:sym typeface="Consolas"/>
            </a:endParaRPr>
          </a:p>
        </p:txBody>
      </p:sp>
      <p:pic>
        <p:nvPicPr>
          <p:cNvPr id="1182" name="Google Shape;1182;p92"/>
          <p:cNvPicPr preferRelativeResize="0"/>
          <p:nvPr/>
        </p:nvPicPr>
        <p:blipFill rotWithShape="1">
          <a:blip r:embed="rId5">
            <a:alphaModFix/>
          </a:blip>
          <a:srcRect/>
          <a:stretch/>
        </p:blipFill>
        <p:spPr>
          <a:xfrm>
            <a:off x="4764685" y="1796156"/>
            <a:ext cx="798251" cy="796800"/>
          </a:xfrm>
          <a:prstGeom prst="rect">
            <a:avLst/>
          </a:prstGeom>
          <a:noFill/>
          <a:ln>
            <a:noFill/>
          </a:ln>
        </p:spPr>
      </p:pic>
      <p:sp>
        <p:nvSpPr>
          <p:cNvPr id="1183" name="Google Shape;1183;p92"/>
          <p:cNvSpPr/>
          <p:nvPr/>
        </p:nvSpPr>
        <p:spPr>
          <a:xfrm>
            <a:off x="4764685" y="2785052"/>
            <a:ext cx="3060286" cy="1192657"/>
          </a:xfrm>
          <a:prstGeom prst="roundRect">
            <a:avLst>
              <a:gd name="adj" fmla="val 9263"/>
            </a:avLst>
          </a:prstGeom>
          <a:solidFill>
            <a:srgbClr val="7F7F7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84" name="Google Shape;1184;p92"/>
          <p:cNvPicPr preferRelativeResize="0"/>
          <p:nvPr/>
        </p:nvPicPr>
        <p:blipFill rotWithShape="1">
          <a:blip r:embed="rId6">
            <a:alphaModFix/>
          </a:blip>
          <a:srcRect/>
          <a:stretch/>
        </p:blipFill>
        <p:spPr>
          <a:xfrm>
            <a:off x="4976481" y="2896993"/>
            <a:ext cx="797108" cy="797100"/>
          </a:xfrm>
          <a:prstGeom prst="rect">
            <a:avLst/>
          </a:prstGeom>
          <a:noFill/>
          <a:ln>
            <a:noFill/>
          </a:ln>
        </p:spPr>
      </p:pic>
      <p:pic>
        <p:nvPicPr>
          <p:cNvPr id="1185" name="Google Shape;1185;p92"/>
          <p:cNvPicPr preferRelativeResize="0"/>
          <p:nvPr/>
        </p:nvPicPr>
        <p:blipFill rotWithShape="1">
          <a:blip r:embed="rId7">
            <a:alphaModFix/>
          </a:blip>
          <a:srcRect/>
          <a:stretch/>
        </p:blipFill>
        <p:spPr>
          <a:xfrm>
            <a:off x="6738641" y="2894360"/>
            <a:ext cx="799738" cy="799733"/>
          </a:xfrm>
          <a:prstGeom prst="rect">
            <a:avLst/>
          </a:prstGeom>
          <a:noFill/>
          <a:ln>
            <a:noFill/>
          </a:ln>
        </p:spPr>
      </p:pic>
      <p:pic>
        <p:nvPicPr>
          <p:cNvPr id="1186" name="Google Shape;1186;p92"/>
          <p:cNvPicPr preferRelativeResize="0"/>
          <p:nvPr/>
        </p:nvPicPr>
        <p:blipFill rotWithShape="1">
          <a:blip r:embed="rId8">
            <a:alphaModFix/>
          </a:blip>
          <a:srcRect/>
          <a:stretch/>
        </p:blipFill>
        <p:spPr>
          <a:xfrm>
            <a:off x="5868294" y="2894360"/>
            <a:ext cx="799738" cy="799733"/>
          </a:xfrm>
          <a:prstGeom prst="rect">
            <a:avLst/>
          </a:prstGeom>
          <a:noFill/>
          <a:ln>
            <a:noFill/>
          </a:ln>
        </p:spPr>
      </p:pic>
      <p:sp>
        <p:nvSpPr>
          <p:cNvPr id="1187" name="Google Shape;1187;p92"/>
          <p:cNvSpPr txBox="1"/>
          <p:nvPr/>
        </p:nvSpPr>
        <p:spPr>
          <a:xfrm>
            <a:off x="5974144" y="3694094"/>
            <a:ext cx="619080" cy="3359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
                <a:solidFill>
                  <a:schemeClr val="lt1"/>
                </a:solidFill>
                <a:latin typeface="Calibri"/>
                <a:ea typeface="Calibri"/>
                <a:cs typeface="Calibri"/>
                <a:sym typeface="Calibri"/>
              </a:rPr>
              <a:t>App1</a:t>
            </a:r>
            <a:endParaRPr/>
          </a:p>
        </p:txBody>
      </p:sp>
      <p:sp>
        <p:nvSpPr>
          <p:cNvPr id="1188" name="Google Shape;1188;p92"/>
          <p:cNvSpPr/>
          <p:nvPr/>
        </p:nvSpPr>
        <p:spPr>
          <a:xfrm>
            <a:off x="8204378" y="2170468"/>
            <a:ext cx="3402495" cy="2995448"/>
          </a:xfrm>
          <a:prstGeom prst="roundRect">
            <a:avLst>
              <a:gd name="adj" fmla="val 9263"/>
            </a:avLst>
          </a:prstGeom>
          <a:solidFill>
            <a:srgbClr val="D8D8D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sp>
        <p:nvSpPr>
          <p:cNvPr id="1189" name="Google Shape;1189;p92"/>
          <p:cNvSpPr txBox="1"/>
          <p:nvPr/>
        </p:nvSpPr>
        <p:spPr>
          <a:xfrm>
            <a:off x="9309340" y="2028868"/>
            <a:ext cx="1832088"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467">
                <a:solidFill>
                  <a:schemeClr val="dk1"/>
                </a:solidFill>
                <a:latin typeface="Consolas"/>
                <a:ea typeface="Consolas"/>
                <a:cs typeface="Consolas"/>
                <a:sym typeface="Consolas"/>
              </a:rPr>
              <a:t>qa namespace</a:t>
            </a:r>
            <a:endParaRPr sz="1467">
              <a:solidFill>
                <a:schemeClr val="dk1"/>
              </a:solidFill>
              <a:latin typeface="Consolas"/>
              <a:ea typeface="Consolas"/>
              <a:cs typeface="Consolas"/>
              <a:sym typeface="Consolas"/>
            </a:endParaRPr>
          </a:p>
        </p:txBody>
      </p:sp>
      <p:pic>
        <p:nvPicPr>
          <p:cNvPr id="1190" name="Google Shape;1190;p92"/>
          <p:cNvPicPr preferRelativeResize="0"/>
          <p:nvPr/>
        </p:nvPicPr>
        <p:blipFill rotWithShape="1">
          <a:blip r:embed="rId5">
            <a:alphaModFix/>
          </a:blip>
          <a:srcRect/>
          <a:stretch/>
        </p:blipFill>
        <p:spPr>
          <a:xfrm>
            <a:off x="8367735" y="1804468"/>
            <a:ext cx="798251" cy="796800"/>
          </a:xfrm>
          <a:prstGeom prst="rect">
            <a:avLst/>
          </a:prstGeom>
          <a:noFill/>
          <a:ln>
            <a:noFill/>
          </a:ln>
        </p:spPr>
      </p:pic>
      <p:sp>
        <p:nvSpPr>
          <p:cNvPr id="1191" name="Google Shape;1191;p92"/>
          <p:cNvSpPr/>
          <p:nvPr/>
        </p:nvSpPr>
        <p:spPr>
          <a:xfrm>
            <a:off x="8367735" y="2793364"/>
            <a:ext cx="3060286" cy="1192657"/>
          </a:xfrm>
          <a:prstGeom prst="roundRect">
            <a:avLst>
              <a:gd name="adj" fmla="val 9263"/>
            </a:avLst>
          </a:prstGeom>
          <a:solidFill>
            <a:srgbClr val="7F7F7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933">
              <a:solidFill>
                <a:schemeClr val="dk1"/>
              </a:solidFill>
              <a:latin typeface="Calibri"/>
              <a:ea typeface="Calibri"/>
              <a:cs typeface="Calibri"/>
              <a:sym typeface="Calibri"/>
            </a:endParaRPr>
          </a:p>
        </p:txBody>
      </p:sp>
      <p:pic>
        <p:nvPicPr>
          <p:cNvPr id="1192" name="Google Shape;1192;p92"/>
          <p:cNvPicPr preferRelativeResize="0"/>
          <p:nvPr/>
        </p:nvPicPr>
        <p:blipFill rotWithShape="1">
          <a:blip r:embed="rId6">
            <a:alphaModFix/>
          </a:blip>
          <a:srcRect/>
          <a:stretch/>
        </p:blipFill>
        <p:spPr>
          <a:xfrm>
            <a:off x="8579531" y="2905305"/>
            <a:ext cx="797108" cy="797100"/>
          </a:xfrm>
          <a:prstGeom prst="rect">
            <a:avLst/>
          </a:prstGeom>
          <a:noFill/>
          <a:ln>
            <a:noFill/>
          </a:ln>
        </p:spPr>
      </p:pic>
      <p:pic>
        <p:nvPicPr>
          <p:cNvPr id="1193" name="Google Shape;1193;p92"/>
          <p:cNvPicPr preferRelativeResize="0"/>
          <p:nvPr/>
        </p:nvPicPr>
        <p:blipFill rotWithShape="1">
          <a:blip r:embed="rId7">
            <a:alphaModFix/>
          </a:blip>
          <a:srcRect/>
          <a:stretch/>
        </p:blipFill>
        <p:spPr>
          <a:xfrm>
            <a:off x="10341691" y="2902672"/>
            <a:ext cx="799738" cy="799733"/>
          </a:xfrm>
          <a:prstGeom prst="rect">
            <a:avLst/>
          </a:prstGeom>
          <a:noFill/>
          <a:ln>
            <a:noFill/>
          </a:ln>
        </p:spPr>
      </p:pic>
      <p:pic>
        <p:nvPicPr>
          <p:cNvPr id="1194" name="Google Shape;1194;p92"/>
          <p:cNvPicPr preferRelativeResize="0"/>
          <p:nvPr/>
        </p:nvPicPr>
        <p:blipFill rotWithShape="1">
          <a:blip r:embed="rId8">
            <a:alphaModFix/>
          </a:blip>
          <a:srcRect/>
          <a:stretch/>
        </p:blipFill>
        <p:spPr>
          <a:xfrm>
            <a:off x="9471344" y="2902672"/>
            <a:ext cx="799738" cy="799733"/>
          </a:xfrm>
          <a:prstGeom prst="rect">
            <a:avLst/>
          </a:prstGeom>
          <a:noFill/>
          <a:ln>
            <a:noFill/>
          </a:ln>
        </p:spPr>
      </p:pic>
      <p:sp>
        <p:nvSpPr>
          <p:cNvPr id="1195" name="Google Shape;1195;p92"/>
          <p:cNvSpPr txBox="1"/>
          <p:nvPr/>
        </p:nvSpPr>
        <p:spPr>
          <a:xfrm>
            <a:off x="9577194" y="3702405"/>
            <a:ext cx="619080" cy="3359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
                <a:solidFill>
                  <a:schemeClr val="lt1"/>
                </a:solidFill>
                <a:latin typeface="Calibri"/>
                <a:ea typeface="Calibri"/>
                <a:cs typeface="Calibri"/>
                <a:sym typeface="Calibri"/>
              </a:rPr>
              <a:t>App1</a:t>
            </a:r>
            <a:endParaRPr/>
          </a:p>
        </p:txBody>
      </p:sp>
      <p:sp>
        <p:nvSpPr>
          <p:cNvPr id="1196" name="Google Shape;1196;p92"/>
          <p:cNvSpPr/>
          <p:nvPr/>
        </p:nvSpPr>
        <p:spPr>
          <a:xfrm>
            <a:off x="3302726" y="5772772"/>
            <a:ext cx="6062870" cy="496957"/>
          </a:xfrm>
          <a:prstGeom prst="roundRect">
            <a:avLst>
              <a:gd name="adj" fmla="val 16667"/>
            </a:avLst>
          </a:prstGeom>
          <a:solidFill>
            <a:srgbClr val="00B050">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&lt;service-name&gt;.&lt;namespace-name&gt;.svc.cluster.local</a:t>
            </a:r>
            <a:endParaRPr sz="1500">
              <a:solidFill>
                <a:schemeClr val="lt1"/>
              </a:solidFill>
              <a:latin typeface="Calibri"/>
              <a:ea typeface="Calibri"/>
              <a:cs typeface="Calibri"/>
              <a:sym typeface="Calibri"/>
            </a:endParaRPr>
          </a:p>
        </p:txBody>
      </p:sp>
      <p:sp>
        <p:nvSpPr>
          <p:cNvPr id="1197" name="Google Shape;1197;p92"/>
          <p:cNvSpPr/>
          <p:nvPr/>
        </p:nvSpPr>
        <p:spPr>
          <a:xfrm>
            <a:off x="938799" y="4306724"/>
            <a:ext cx="3132472" cy="496957"/>
          </a:xfrm>
          <a:prstGeom prst="roundRect">
            <a:avLst>
              <a:gd name="adj" fmla="val 16667"/>
            </a:avLst>
          </a:prstGeom>
          <a:solidFill>
            <a:srgbClr val="00B050">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app1.</a:t>
            </a:r>
            <a:r>
              <a:rPr lang="en-US" sz="1500">
                <a:solidFill>
                  <a:schemeClr val="dk1"/>
                </a:solidFill>
                <a:latin typeface="Calibri"/>
                <a:ea typeface="Calibri"/>
                <a:cs typeface="Calibri"/>
                <a:sym typeface="Calibri"/>
              </a:rPr>
              <a:t>default</a:t>
            </a:r>
            <a:r>
              <a:rPr lang="en-US" sz="1500">
                <a:solidFill>
                  <a:schemeClr val="lt1"/>
                </a:solidFill>
                <a:latin typeface="Calibri"/>
                <a:ea typeface="Calibri"/>
                <a:cs typeface="Calibri"/>
                <a:sym typeface="Calibri"/>
              </a:rPr>
              <a:t>.svc.cluster.local</a:t>
            </a:r>
            <a:endParaRPr sz="1500">
              <a:solidFill>
                <a:schemeClr val="lt1"/>
              </a:solidFill>
              <a:latin typeface="Calibri"/>
              <a:ea typeface="Calibri"/>
              <a:cs typeface="Calibri"/>
              <a:sym typeface="Calibri"/>
            </a:endParaRPr>
          </a:p>
        </p:txBody>
      </p:sp>
      <p:sp>
        <p:nvSpPr>
          <p:cNvPr id="1198" name="Google Shape;1198;p92"/>
          <p:cNvSpPr/>
          <p:nvPr/>
        </p:nvSpPr>
        <p:spPr>
          <a:xfrm>
            <a:off x="4764684" y="4304841"/>
            <a:ext cx="3132472" cy="496957"/>
          </a:xfrm>
          <a:prstGeom prst="roundRect">
            <a:avLst>
              <a:gd name="adj" fmla="val 16667"/>
            </a:avLst>
          </a:prstGeom>
          <a:solidFill>
            <a:srgbClr val="00B050">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app1.</a:t>
            </a:r>
            <a:r>
              <a:rPr lang="en-US" sz="1500">
                <a:solidFill>
                  <a:schemeClr val="dk1"/>
                </a:solidFill>
                <a:latin typeface="Calibri"/>
                <a:ea typeface="Calibri"/>
                <a:cs typeface="Calibri"/>
                <a:sym typeface="Calibri"/>
              </a:rPr>
              <a:t>dev</a:t>
            </a:r>
            <a:r>
              <a:rPr lang="en-US" sz="1500">
                <a:solidFill>
                  <a:schemeClr val="lt1"/>
                </a:solidFill>
                <a:latin typeface="Calibri"/>
                <a:ea typeface="Calibri"/>
                <a:cs typeface="Calibri"/>
                <a:sym typeface="Calibri"/>
              </a:rPr>
              <a:t>.svc.cluster.local</a:t>
            </a:r>
            <a:endParaRPr sz="1500">
              <a:solidFill>
                <a:schemeClr val="lt1"/>
              </a:solidFill>
              <a:latin typeface="Calibri"/>
              <a:ea typeface="Calibri"/>
              <a:cs typeface="Calibri"/>
              <a:sym typeface="Calibri"/>
            </a:endParaRPr>
          </a:p>
        </p:txBody>
      </p:sp>
      <p:sp>
        <p:nvSpPr>
          <p:cNvPr id="1199" name="Google Shape;1199;p92"/>
          <p:cNvSpPr/>
          <p:nvPr/>
        </p:nvSpPr>
        <p:spPr>
          <a:xfrm>
            <a:off x="8379572" y="4304841"/>
            <a:ext cx="3132472" cy="496957"/>
          </a:xfrm>
          <a:prstGeom prst="roundRect">
            <a:avLst>
              <a:gd name="adj" fmla="val 16667"/>
            </a:avLst>
          </a:prstGeom>
          <a:solidFill>
            <a:srgbClr val="00B050">
              <a:alpha val="9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app1.</a:t>
            </a:r>
            <a:r>
              <a:rPr lang="en-US" sz="1500">
                <a:solidFill>
                  <a:schemeClr val="dk1"/>
                </a:solidFill>
                <a:latin typeface="Calibri"/>
                <a:ea typeface="Calibri"/>
                <a:cs typeface="Calibri"/>
                <a:sym typeface="Calibri"/>
              </a:rPr>
              <a:t>qa</a:t>
            </a:r>
            <a:r>
              <a:rPr lang="en-US" sz="1500">
                <a:solidFill>
                  <a:schemeClr val="lt1"/>
                </a:solidFill>
                <a:latin typeface="Calibri"/>
                <a:ea typeface="Calibri"/>
                <a:cs typeface="Calibri"/>
                <a:sym typeface="Calibri"/>
              </a:rPr>
              <a:t>.svc.cluster.local</a:t>
            </a:r>
            <a:endParaRPr sz="15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9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205" name="Google Shape;1205;p93"/>
          <p:cNvSpPr txBox="1"/>
          <p:nvPr/>
        </p:nvSpPr>
        <p:spPr>
          <a:xfrm>
            <a:off x="5956114" y="4451829"/>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06" name="Google Shape;1206;p93"/>
          <p:cNvSpPr/>
          <p:nvPr/>
        </p:nvSpPr>
        <p:spPr>
          <a:xfrm>
            <a:off x="94684"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07" name="Google Shape;1207;p93"/>
          <p:cNvSpPr/>
          <p:nvPr/>
        </p:nvSpPr>
        <p:spPr>
          <a:xfrm>
            <a:off x="293002"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08" name="Google Shape;1208;p93"/>
          <p:cNvSpPr/>
          <p:nvPr/>
        </p:nvSpPr>
        <p:spPr>
          <a:xfrm>
            <a:off x="532626"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09" name="Google Shape;1209;p93"/>
          <p:cNvSpPr/>
          <p:nvPr/>
        </p:nvSpPr>
        <p:spPr>
          <a:xfrm>
            <a:off x="747926"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10" name="Google Shape;1210;p93"/>
          <p:cNvSpPr txBox="1"/>
          <p:nvPr/>
        </p:nvSpPr>
        <p:spPr>
          <a:xfrm>
            <a:off x="1129529"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11" name="Google Shape;1211;p93"/>
          <p:cNvGrpSpPr/>
          <p:nvPr/>
        </p:nvGrpSpPr>
        <p:grpSpPr>
          <a:xfrm>
            <a:off x="957027" y="996798"/>
            <a:ext cx="839165" cy="689658"/>
            <a:chOff x="853440" y="4579716"/>
            <a:chExt cx="1006998" cy="827590"/>
          </a:xfrm>
        </p:grpSpPr>
        <p:sp>
          <p:nvSpPr>
            <p:cNvPr id="1212" name="Google Shape;1212;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13" name="Google Shape;1213;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14" name="Google Shape;1214;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15" name="Google Shape;1215;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16" name="Google Shape;1216;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17" name="Google Shape;1217;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18" name="Google Shape;1218;p93"/>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219" name="Google Shape;1219;p93"/>
          <p:cNvSpPr txBox="1"/>
          <p:nvPr/>
        </p:nvSpPr>
        <p:spPr>
          <a:xfrm>
            <a:off x="916584"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20" name="Google Shape;1220;p93"/>
          <p:cNvSpPr txBox="1"/>
          <p:nvPr/>
        </p:nvSpPr>
        <p:spPr>
          <a:xfrm>
            <a:off x="829436"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21" name="Google Shape;1221;p93"/>
          <p:cNvSpPr/>
          <p:nvPr/>
        </p:nvSpPr>
        <p:spPr>
          <a:xfrm>
            <a:off x="292999"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22" name="Google Shape;1222;p93"/>
          <p:cNvSpPr/>
          <p:nvPr/>
        </p:nvSpPr>
        <p:spPr>
          <a:xfrm>
            <a:off x="532624"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23" name="Google Shape;1223;p93"/>
          <p:cNvSpPr/>
          <p:nvPr/>
        </p:nvSpPr>
        <p:spPr>
          <a:xfrm>
            <a:off x="747924"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24" name="Google Shape;1224;p93"/>
          <p:cNvSpPr txBox="1"/>
          <p:nvPr/>
        </p:nvSpPr>
        <p:spPr>
          <a:xfrm>
            <a:off x="1129526"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25" name="Google Shape;1225;p93"/>
          <p:cNvGrpSpPr/>
          <p:nvPr/>
        </p:nvGrpSpPr>
        <p:grpSpPr>
          <a:xfrm>
            <a:off x="957024" y="3102352"/>
            <a:ext cx="839165" cy="689658"/>
            <a:chOff x="853440" y="4579716"/>
            <a:chExt cx="1006998" cy="827590"/>
          </a:xfrm>
        </p:grpSpPr>
        <p:sp>
          <p:nvSpPr>
            <p:cNvPr id="1226" name="Google Shape;1226;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27" name="Google Shape;1227;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28" name="Google Shape;1228;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29" name="Google Shape;1229;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30" name="Google Shape;1230;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31" name="Google Shape;1231;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32" name="Google Shape;1232;p93"/>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233" name="Google Shape;1233;p93"/>
          <p:cNvSpPr txBox="1"/>
          <p:nvPr/>
        </p:nvSpPr>
        <p:spPr>
          <a:xfrm>
            <a:off x="916581"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34" name="Google Shape;1234;p93"/>
          <p:cNvSpPr/>
          <p:nvPr/>
        </p:nvSpPr>
        <p:spPr>
          <a:xfrm>
            <a:off x="293000"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235" name="Google Shape;1235;p93"/>
          <p:cNvSpPr/>
          <p:nvPr/>
        </p:nvSpPr>
        <p:spPr>
          <a:xfrm>
            <a:off x="293000"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236" name="Google Shape;1236;p93"/>
          <p:cNvSpPr txBox="1"/>
          <p:nvPr/>
        </p:nvSpPr>
        <p:spPr>
          <a:xfrm>
            <a:off x="791499"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37" name="Google Shape;1237;p93"/>
          <p:cNvSpPr txBox="1"/>
          <p:nvPr/>
        </p:nvSpPr>
        <p:spPr>
          <a:xfrm>
            <a:off x="367451" y="5970638"/>
            <a:ext cx="1472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dev</a:t>
            </a:r>
            <a:endParaRPr/>
          </a:p>
        </p:txBody>
      </p:sp>
      <p:sp>
        <p:nvSpPr>
          <p:cNvPr id="1238" name="Google Shape;1238;p93"/>
          <p:cNvSpPr/>
          <p:nvPr/>
        </p:nvSpPr>
        <p:spPr>
          <a:xfrm>
            <a:off x="2928512"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39" name="Google Shape;1239;p93"/>
          <p:cNvSpPr/>
          <p:nvPr/>
        </p:nvSpPr>
        <p:spPr>
          <a:xfrm>
            <a:off x="3126644"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40" name="Google Shape;1240;p93"/>
          <p:cNvSpPr/>
          <p:nvPr/>
        </p:nvSpPr>
        <p:spPr>
          <a:xfrm>
            <a:off x="3366269"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41" name="Google Shape;1241;p93"/>
          <p:cNvSpPr/>
          <p:nvPr/>
        </p:nvSpPr>
        <p:spPr>
          <a:xfrm>
            <a:off x="3581569"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42" name="Google Shape;1242;p93"/>
          <p:cNvSpPr txBox="1"/>
          <p:nvPr/>
        </p:nvSpPr>
        <p:spPr>
          <a:xfrm>
            <a:off x="3963171"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43" name="Google Shape;1243;p93"/>
          <p:cNvGrpSpPr/>
          <p:nvPr/>
        </p:nvGrpSpPr>
        <p:grpSpPr>
          <a:xfrm>
            <a:off x="3790669" y="996798"/>
            <a:ext cx="839165" cy="689658"/>
            <a:chOff x="853440" y="4579716"/>
            <a:chExt cx="1006998" cy="827590"/>
          </a:xfrm>
        </p:grpSpPr>
        <p:sp>
          <p:nvSpPr>
            <p:cNvPr id="1244" name="Google Shape;1244;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45" name="Google Shape;1245;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46" name="Google Shape;1246;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47" name="Google Shape;1247;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48" name="Google Shape;1248;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49" name="Google Shape;1249;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50" name="Google Shape;1250;p93"/>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251" name="Google Shape;1251;p93"/>
          <p:cNvSpPr txBox="1"/>
          <p:nvPr/>
        </p:nvSpPr>
        <p:spPr>
          <a:xfrm>
            <a:off x="3750226"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52" name="Google Shape;1252;p93"/>
          <p:cNvSpPr txBox="1"/>
          <p:nvPr/>
        </p:nvSpPr>
        <p:spPr>
          <a:xfrm>
            <a:off x="3663078"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53" name="Google Shape;1253;p93"/>
          <p:cNvSpPr/>
          <p:nvPr/>
        </p:nvSpPr>
        <p:spPr>
          <a:xfrm>
            <a:off x="3126642"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54" name="Google Shape;1254;p93"/>
          <p:cNvSpPr/>
          <p:nvPr/>
        </p:nvSpPr>
        <p:spPr>
          <a:xfrm>
            <a:off x="3366266"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55" name="Google Shape;1255;p93"/>
          <p:cNvSpPr/>
          <p:nvPr/>
        </p:nvSpPr>
        <p:spPr>
          <a:xfrm>
            <a:off x="3581566"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56" name="Google Shape;1256;p93"/>
          <p:cNvSpPr txBox="1"/>
          <p:nvPr/>
        </p:nvSpPr>
        <p:spPr>
          <a:xfrm>
            <a:off x="3963169"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57" name="Google Shape;1257;p93"/>
          <p:cNvGrpSpPr/>
          <p:nvPr/>
        </p:nvGrpSpPr>
        <p:grpSpPr>
          <a:xfrm>
            <a:off x="3790667" y="3102352"/>
            <a:ext cx="839165" cy="689658"/>
            <a:chOff x="853440" y="4579716"/>
            <a:chExt cx="1006998" cy="827590"/>
          </a:xfrm>
        </p:grpSpPr>
        <p:sp>
          <p:nvSpPr>
            <p:cNvPr id="1258" name="Google Shape;1258;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59" name="Google Shape;1259;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60" name="Google Shape;1260;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61" name="Google Shape;1261;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62" name="Google Shape;1262;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63" name="Google Shape;1263;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64" name="Google Shape;1264;p93"/>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265" name="Google Shape;1265;p93"/>
          <p:cNvSpPr txBox="1"/>
          <p:nvPr/>
        </p:nvSpPr>
        <p:spPr>
          <a:xfrm>
            <a:off x="3750224"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66" name="Google Shape;1266;p93"/>
          <p:cNvSpPr/>
          <p:nvPr/>
        </p:nvSpPr>
        <p:spPr>
          <a:xfrm>
            <a:off x="3126643"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267" name="Google Shape;1267;p93"/>
          <p:cNvSpPr/>
          <p:nvPr/>
        </p:nvSpPr>
        <p:spPr>
          <a:xfrm>
            <a:off x="3126643"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268" name="Google Shape;1268;p93"/>
          <p:cNvSpPr txBox="1"/>
          <p:nvPr/>
        </p:nvSpPr>
        <p:spPr>
          <a:xfrm>
            <a:off x="3625142"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69" name="Google Shape;1269;p93"/>
          <p:cNvSpPr txBox="1"/>
          <p:nvPr/>
        </p:nvSpPr>
        <p:spPr>
          <a:xfrm>
            <a:off x="3348853" y="5950918"/>
            <a:ext cx="138211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qa</a:t>
            </a:r>
            <a:endParaRPr sz="1500">
              <a:solidFill>
                <a:schemeClr val="dk1"/>
              </a:solidFill>
              <a:latin typeface="Calibri"/>
              <a:ea typeface="Calibri"/>
              <a:cs typeface="Calibri"/>
              <a:sym typeface="Calibri"/>
            </a:endParaRPr>
          </a:p>
        </p:txBody>
      </p:sp>
      <p:sp>
        <p:nvSpPr>
          <p:cNvPr id="1270" name="Google Shape;1270;p93"/>
          <p:cNvSpPr/>
          <p:nvPr/>
        </p:nvSpPr>
        <p:spPr>
          <a:xfrm>
            <a:off x="5743593"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71" name="Google Shape;1271;p93"/>
          <p:cNvSpPr/>
          <p:nvPr/>
        </p:nvSpPr>
        <p:spPr>
          <a:xfrm>
            <a:off x="5941911"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72" name="Google Shape;1272;p93"/>
          <p:cNvSpPr/>
          <p:nvPr/>
        </p:nvSpPr>
        <p:spPr>
          <a:xfrm>
            <a:off x="6181535"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73" name="Google Shape;1273;p93"/>
          <p:cNvSpPr/>
          <p:nvPr/>
        </p:nvSpPr>
        <p:spPr>
          <a:xfrm>
            <a:off x="6396836"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74" name="Google Shape;1274;p93"/>
          <p:cNvSpPr txBox="1"/>
          <p:nvPr/>
        </p:nvSpPr>
        <p:spPr>
          <a:xfrm>
            <a:off x="6778438"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75" name="Google Shape;1275;p93"/>
          <p:cNvGrpSpPr/>
          <p:nvPr/>
        </p:nvGrpSpPr>
        <p:grpSpPr>
          <a:xfrm>
            <a:off x="6605936" y="996798"/>
            <a:ext cx="839165" cy="689658"/>
            <a:chOff x="853440" y="4579716"/>
            <a:chExt cx="1006998" cy="827590"/>
          </a:xfrm>
        </p:grpSpPr>
        <p:sp>
          <p:nvSpPr>
            <p:cNvPr id="1276" name="Google Shape;1276;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77" name="Google Shape;1277;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78" name="Google Shape;1278;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79" name="Google Shape;1279;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80" name="Google Shape;1280;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81" name="Google Shape;1281;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82" name="Google Shape;1282;p93"/>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283" name="Google Shape;1283;p93"/>
          <p:cNvSpPr txBox="1"/>
          <p:nvPr/>
        </p:nvSpPr>
        <p:spPr>
          <a:xfrm>
            <a:off x="6565493"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84" name="Google Shape;1284;p93"/>
          <p:cNvSpPr txBox="1"/>
          <p:nvPr/>
        </p:nvSpPr>
        <p:spPr>
          <a:xfrm>
            <a:off x="6478345"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285" name="Google Shape;1285;p93"/>
          <p:cNvSpPr/>
          <p:nvPr/>
        </p:nvSpPr>
        <p:spPr>
          <a:xfrm>
            <a:off x="5941909"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86" name="Google Shape;1286;p93"/>
          <p:cNvSpPr/>
          <p:nvPr/>
        </p:nvSpPr>
        <p:spPr>
          <a:xfrm>
            <a:off x="6181533"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87" name="Google Shape;1287;p93"/>
          <p:cNvSpPr/>
          <p:nvPr/>
        </p:nvSpPr>
        <p:spPr>
          <a:xfrm>
            <a:off x="6396833"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88" name="Google Shape;1288;p93"/>
          <p:cNvSpPr txBox="1"/>
          <p:nvPr/>
        </p:nvSpPr>
        <p:spPr>
          <a:xfrm>
            <a:off x="6778435"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289" name="Google Shape;1289;p93"/>
          <p:cNvGrpSpPr/>
          <p:nvPr/>
        </p:nvGrpSpPr>
        <p:grpSpPr>
          <a:xfrm>
            <a:off x="6605933" y="3102352"/>
            <a:ext cx="839165" cy="689658"/>
            <a:chOff x="853440" y="4579716"/>
            <a:chExt cx="1006998" cy="827590"/>
          </a:xfrm>
        </p:grpSpPr>
        <p:sp>
          <p:nvSpPr>
            <p:cNvPr id="1290" name="Google Shape;1290;p93"/>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291" name="Google Shape;1291;p93"/>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92" name="Google Shape;1292;p93"/>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93" name="Google Shape;1293;p93"/>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94" name="Google Shape;1294;p93"/>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295" name="Google Shape;1295;p93"/>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296" name="Google Shape;1296;p93"/>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297" name="Google Shape;1297;p93"/>
          <p:cNvSpPr txBox="1"/>
          <p:nvPr/>
        </p:nvSpPr>
        <p:spPr>
          <a:xfrm>
            <a:off x="6565490"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298" name="Google Shape;1298;p93"/>
          <p:cNvSpPr/>
          <p:nvPr/>
        </p:nvSpPr>
        <p:spPr>
          <a:xfrm>
            <a:off x="5941909"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299" name="Google Shape;1299;p93"/>
          <p:cNvSpPr/>
          <p:nvPr/>
        </p:nvSpPr>
        <p:spPr>
          <a:xfrm>
            <a:off x="5941909"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300" name="Google Shape;1300;p93"/>
          <p:cNvSpPr txBox="1"/>
          <p:nvPr/>
        </p:nvSpPr>
        <p:spPr>
          <a:xfrm>
            <a:off x="6440408"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01" name="Google Shape;1301;p93"/>
          <p:cNvSpPr txBox="1"/>
          <p:nvPr/>
        </p:nvSpPr>
        <p:spPr>
          <a:xfrm>
            <a:off x="6034635" y="5969039"/>
            <a:ext cx="174143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staging</a:t>
            </a:r>
            <a:endParaRPr/>
          </a:p>
        </p:txBody>
      </p:sp>
      <p:sp>
        <p:nvSpPr>
          <p:cNvPr id="1302" name="Google Shape;1302;p93"/>
          <p:cNvSpPr/>
          <p:nvPr/>
        </p:nvSpPr>
        <p:spPr>
          <a:xfrm>
            <a:off x="3126642" y="4535264"/>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03" name="Google Shape;1303;p93"/>
          <p:cNvSpPr/>
          <p:nvPr/>
        </p:nvSpPr>
        <p:spPr>
          <a:xfrm>
            <a:off x="3197516" y="4644700"/>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304" name="Google Shape;1304;p93"/>
          <p:cNvSpPr/>
          <p:nvPr/>
        </p:nvSpPr>
        <p:spPr>
          <a:xfrm>
            <a:off x="4202423" y="4637067"/>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305" name="Google Shape;1305;p93"/>
          <p:cNvSpPr/>
          <p:nvPr/>
        </p:nvSpPr>
        <p:spPr>
          <a:xfrm>
            <a:off x="3193201" y="5191239"/>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default</a:t>
            </a:r>
            <a:endParaRPr/>
          </a:p>
        </p:txBody>
      </p:sp>
      <p:sp>
        <p:nvSpPr>
          <p:cNvPr id="1306" name="Google Shape;1306;p93"/>
          <p:cNvSpPr/>
          <p:nvPr/>
        </p:nvSpPr>
        <p:spPr>
          <a:xfrm>
            <a:off x="4198107" y="5183606"/>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Min/Max</a:t>
            </a:r>
            <a:endParaRPr/>
          </a:p>
        </p:txBody>
      </p:sp>
      <p:sp>
        <p:nvSpPr>
          <p:cNvPr id="1307" name="Google Shape;1307;p93"/>
          <p:cNvSpPr txBox="1"/>
          <p:nvPr/>
        </p:nvSpPr>
        <p:spPr>
          <a:xfrm>
            <a:off x="3169647" y="5602659"/>
            <a:ext cx="208210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Limit Range</a:t>
            </a:r>
            <a:r>
              <a:rPr lang="en-US" sz="1333">
                <a:solidFill>
                  <a:srgbClr val="FF0000"/>
                </a:solidFill>
                <a:latin typeface="Calibri"/>
                <a:ea typeface="Calibri"/>
                <a:cs typeface="Calibri"/>
                <a:sym typeface="Calibri"/>
              </a:rPr>
              <a:t> (Per Container)</a:t>
            </a:r>
            <a:endParaRPr sz="1333">
              <a:solidFill>
                <a:schemeClr val="dk1"/>
              </a:solidFill>
              <a:latin typeface="Calibri"/>
              <a:ea typeface="Calibri"/>
              <a:cs typeface="Calibri"/>
              <a:sym typeface="Calibri"/>
            </a:endParaRPr>
          </a:p>
        </p:txBody>
      </p:sp>
      <p:sp>
        <p:nvSpPr>
          <p:cNvPr id="1308" name="Google Shape;1308;p93"/>
          <p:cNvSpPr/>
          <p:nvPr/>
        </p:nvSpPr>
        <p:spPr>
          <a:xfrm>
            <a:off x="292501" y="4535264"/>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09" name="Google Shape;1309;p93"/>
          <p:cNvSpPr/>
          <p:nvPr/>
        </p:nvSpPr>
        <p:spPr>
          <a:xfrm>
            <a:off x="363376" y="4644700"/>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310" name="Google Shape;1310;p93"/>
          <p:cNvSpPr/>
          <p:nvPr/>
        </p:nvSpPr>
        <p:spPr>
          <a:xfrm>
            <a:off x="1368282" y="4637067"/>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311" name="Google Shape;1311;p93"/>
          <p:cNvSpPr/>
          <p:nvPr/>
        </p:nvSpPr>
        <p:spPr>
          <a:xfrm>
            <a:off x="359060" y="5191239"/>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default</a:t>
            </a:r>
            <a:endParaRPr/>
          </a:p>
        </p:txBody>
      </p:sp>
      <p:sp>
        <p:nvSpPr>
          <p:cNvPr id="1312" name="Google Shape;1312;p93"/>
          <p:cNvSpPr/>
          <p:nvPr/>
        </p:nvSpPr>
        <p:spPr>
          <a:xfrm>
            <a:off x="1363966" y="5183606"/>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Min/Max</a:t>
            </a:r>
            <a:endParaRPr/>
          </a:p>
        </p:txBody>
      </p:sp>
      <p:sp>
        <p:nvSpPr>
          <p:cNvPr id="1313" name="Google Shape;1313;p93"/>
          <p:cNvSpPr txBox="1"/>
          <p:nvPr/>
        </p:nvSpPr>
        <p:spPr>
          <a:xfrm>
            <a:off x="367451" y="5602659"/>
            <a:ext cx="2040164"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Limit</a:t>
            </a:r>
            <a:r>
              <a:rPr lang="en-US" sz="1250">
                <a:solidFill>
                  <a:schemeClr val="dk1"/>
                </a:solidFill>
                <a:latin typeface="Calibri"/>
                <a:ea typeface="Calibri"/>
                <a:cs typeface="Calibri"/>
                <a:sym typeface="Calibri"/>
              </a:rPr>
              <a:t> Range </a:t>
            </a:r>
            <a:r>
              <a:rPr lang="en-US" sz="1250">
                <a:solidFill>
                  <a:srgbClr val="FF0000"/>
                </a:solidFill>
                <a:latin typeface="Calibri"/>
                <a:ea typeface="Calibri"/>
                <a:cs typeface="Calibri"/>
                <a:sym typeface="Calibri"/>
              </a:rPr>
              <a:t>(Per Container)</a:t>
            </a:r>
            <a:endParaRPr/>
          </a:p>
        </p:txBody>
      </p:sp>
      <p:sp>
        <p:nvSpPr>
          <p:cNvPr id="1314" name="Google Shape;1314;p93"/>
          <p:cNvSpPr/>
          <p:nvPr/>
        </p:nvSpPr>
        <p:spPr>
          <a:xfrm>
            <a:off x="5947867" y="4560983"/>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15" name="Google Shape;1315;p93"/>
          <p:cNvSpPr/>
          <p:nvPr/>
        </p:nvSpPr>
        <p:spPr>
          <a:xfrm>
            <a:off x="6018741" y="4670418"/>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316" name="Google Shape;1316;p93"/>
          <p:cNvSpPr/>
          <p:nvPr/>
        </p:nvSpPr>
        <p:spPr>
          <a:xfrm>
            <a:off x="7023648" y="4662786"/>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317" name="Google Shape;1317;p93"/>
          <p:cNvSpPr/>
          <p:nvPr/>
        </p:nvSpPr>
        <p:spPr>
          <a:xfrm>
            <a:off x="6014426" y="5216957"/>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default</a:t>
            </a:r>
            <a:endParaRPr/>
          </a:p>
        </p:txBody>
      </p:sp>
      <p:sp>
        <p:nvSpPr>
          <p:cNvPr id="1318" name="Google Shape;1318;p93"/>
          <p:cNvSpPr/>
          <p:nvPr/>
        </p:nvSpPr>
        <p:spPr>
          <a:xfrm>
            <a:off x="7019332" y="5209325"/>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Min/Max</a:t>
            </a:r>
            <a:endParaRPr/>
          </a:p>
        </p:txBody>
      </p:sp>
      <p:sp>
        <p:nvSpPr>
          <p:cNvPr id="1319" name="Google Shape;1319;p93"/>
          <p:cNvSpPr txBox="1"/>
          <p:nvPr/>
        </p:nvSpPr>
        <p:spPr>
          <a:xfrm>
            <a:off x="6003305" y="5628505"/>
            <a:ext cx="2082108"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Limit Range </a:t>
            </a:r>
            <a:r>
              <a:rPr lang="en-US" sz="1333">
                <a:solidFill>
                  <a:srgbClr val="FF0000"/>
                </a:solidFill>
                <a:latin typeface="Calibri"/>
                <a:ea typeface="Calibri"/>
                <a:cs typeface="Calibri"/>
                <a:sym typeface="Calibri"/>
              </a:rPr>
              <a:t>(Per Container)</a:t>
            </a:r>
            <a:endParaRPr sz="1333">
              <a:solidFill>
                <a:schemeClr val="dk1"/>
              </a:solidFill>
              <a:latin typeface="Calibri"/>
              <a:ea typeface="Calibri"/>
              <a:cs typeface="Calibri"/>
              <a:sym typeface="Calibri"/>
            </a:endParaRPr>
          </a:p>
        </p:txBody>
      </p:sp>
      <p:pic>
        <p:nvPicPr>
          <p:cNvPr id="1320" name="Google Shape;1320;p93"/>
          <p:cNvPicPr preferRelativeResize="0"/>
          <p:nvPr/>
        </p:nvPicPr>
        <p:blipFill rotWithShape="1">
          <a:blip r:embed="rId3">
            <a:alphaModFix/>
          </a:blip>
          <a:srcRect/>
          <a:stretch/>
        </p:blipFill>
        <p:spPr>
          <a:xfrm>
            <a:off x="8328071" y="2168184"/>
            <a:ext cx="3769245" cy="4156298"/>
          </a:xfrm>
          <a:prstGeom prst="rect">
            <a:avLst/>
          </a:prstGeom>
          <a:noFill/>
          <a:ln>
            <a:noFill/>
          </a:ln>
        </p:spPr>
      </p:pic>
      <p:sp>
        <p:nvSpPr>
          <p:cNvPr id="1321" name="Google Shape;1321;p93"/>
          <p:cNvSpPr txBox="1"/>
          <p:nvPr/>
        </p:nvSpPr>
        <p:spPr>
          <a:xfrm>
            <a:off x="9105099" y="1629516"/>
            <a:ext cx="186980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Limit Range Manifest</a:t>
            </a:r>
            <a:endParaRPr/>
          </a:p>
        </p:txBody>
      </p:sp>
      <p:sp>
        <p:nvSpPr>
          <p:cNvPr id="1322" name="Google Shape;1322;p93"/>
          <p:cNvSpPr txBox="1">
            <a:spLocks noGrp="1"/>
          </p:cNvSpPr>
          <p:nvPr>
            <p:ph type="title"/>
          </p:nvPr>
        </p:nvSpPr>
        <p:spPr>
          <a:xfrm>
            <a:off x="8618608" y="6089"/>
            <a:ext cx="3573393"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Limit Range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9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328" name="Google Shape;1328;p94"/>
          <p:cNvSpPr txBox="1"/>
          <p:nvPr/>
        </p:nvSpPr>
        <p:spPr>
          <a:xfrm>
            <a:off x="6016047" y="4451829"/>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29" name="Google Shape;1329;p94"/>
          <p:cNvSpPr/>
          <p:nvPr/>
        </p:nvSpPr>
        <p:spPr>
          <a:xfrm>
            <a:off x="154617"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30" name="Google Shape;1330;p94"/>
          <p:cNvSpPr/>
          <p:nvPr/>
        </p:nvSpPr>
        <p:spPr>
          <a:xfrm>
            <a:off x="352934"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31" name="Google Shape;1331;p94"/>
          <p:cNvSpPr/>
          <p:nvPr/>
        </p:nvSpPr>
        <p:spPr>
          <a:xfrm>
            <a:off x="592559"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32" name="Google Shape;1332;p94"/>
          <p:cNvSpPr/>
          <p:nvPr/>
        </p:nvSpPr>
        <p:spPr>
          <a:xfrm>
            <a:off x="807859"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33" name="Google Shape;1333;p94"/>
          <p:cNvSpPr txBox="1"/>
          <p:nvPr/>
        </p:nvSpPr>
        <p:spPr>
          <a:xfrm>
            <a:off x="1189461"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334" name="Google Shape;1334;p94"/>
          <p:cNvGrpSpPr/>
          <p:nvPr/>
        </p:nvGrpSpPr>
        <p:grpSpPr>
          <a:xfrm>
            <a:off x="1016959" y="996798"/>
            <a:ext cx="839165" cy="689658"/>
            <a:chOff x="853440" y="4579716"/>
            <a:chExt cx="1006998" cy="827590"/>
          </a:xfrm>
        </p:grpSpPr>
        <p:sp>
          <p:nvSpPr>
            <p:cNvPr id="1335" name="Google Shape;1335;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336" name="Google Shape;1336;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37" name="Google Shape;1337;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38" name="Google Shape;1338;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39" name="Google Shape;1339;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40" name="Google Shape;1340;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341" name="Google Shape;1341;p94"/>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342" name="Google Shape;1342;p94"/>
          <p:cNvSpPr txBox="1"/>
          <p:nvPr/>
        </p:nvSpPr>
        <p:spPr>
          <a:xfrm>
            <a:off x="976516"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343" name="Google Shape;1343;p94"/>
          <p:cNvSpPr txBox="1"/>
          <p:nvPr/>
        </p:nvSpPr>
        <p:spPr>
          <a:xfrm>
            <a:off x="889368"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44" name="Google Shape;1344;p94"/>
          <p:cNvSpPr/>
          <p:nvPr/>
        </p:nvSpPr>
        <p:spPr>
          <a:xfrm>
            <a:off x="352932"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45" name="Google Shape;1345;p94"/>
          <p:cNvSpPr/>
          <p:nvPr/>
        </p:nvSpPr>
        <p:spPr>
          <a:xfrm>
            <a:off x="592556"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46" name="Google Shape;1346;p94"/>
          <p:cNvSpPr/>
          <p:nvPr/>
        </p:nvSpPr>
        <p:spPr>
          <a:xfrm>
            <a:off x="807856"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47" name="Google Shape;1347;p94"/>
          <p:cNvSpPr txBox="1"/>
          <p:nvPr/>
        </p:nvSpPr>
        <p:spPr>
          <a:xfrm>
            <a:off x="1189459"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348" name="Google Shape;1348;p94"/>
          <p:cNvGrpSpPr/>
          <p:nvPr/>
        </p:nvGrpSpPr>
        <p:grpSpPr>
          <a:xfrm>
            <a:off x="1016957" y="3102352"/>
            <a:ext cx="839165" cy="689658"/>
            <a:chOff x="853440" y="4579716"/>
            <a:chExt cx="1006998" cy="827590"/>
          </a:xfrm>
        </p:grpSpPr>
        <p:sp>
          <p:nvSpPr>
            <p:cNvPr id="1349" name="Google Shape;1349;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350" name="Google Shape;1350;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51" name="Google Shape;1351;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52" name="Google Shape;1352;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53" name="Google Shape;1353;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54" name="Google Shape;1354;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355" name="Google Shape;1355;p94"/>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356" name="Google Shape;1356;p94"/>
          <p:cNvSpPr txBox="1"/>
          <p:nvPr/>
        </p:nvSpPr>
        <p:spPr>
          <a:xfrm>
            <a:off x="976514"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357" name="Google Shape;1357;p94"/>
          <p:cNvSpPr/>
          <p:nvPr/>
        </p:nvSpPr>
        <p:spPr>
          <a:xfrm>
            <a:off x="352933"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358" name="Google Shape;1358;p94"/>
          <p:cNvSpPr/>
          <p:nvPr/>
        </p:nvSpPr>
        <p:spPr>
          <a:xfrm>
            <a:off x="352933"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359" name="Google Shape;1359;p94"/>
          <p:cNvSpPr txBox="1"/>
          <p:nvPr/>
        </p:nvSpPr>
        <p:spPr>
          <a:xfrm>
            <a:off x="851432"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60" name="Google Shape;1360;p94"/>
          <p:cNvSpPr txBox="1"/>
          <p:nvPr/>
        </p:nvSpPr>
        <p:spPr>
          <a:xfrm>
            <a:off x="427384" y="5970638"/>
            <a:ext cx="1472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dev</a:t>
            </a:r>
            <a:endParaRPr/>
          </a:p>
        </p:txBody>
      </p:sp>
      <p:sp>
        <p:nvSpPr>
          <p:cNvPr id="1361" name="Google Shape;1361;p94"/>
          <p:cNvSpPr/>
          <p:nvPr/>
        </p:nvSpPr>
        <p:spPr>
          <a:xfrm>
            <a:off x="2988444"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62" name="Google Shape;1362;p94"/>
          <p:cNvSpPr/>
          <p:nvPr/>
        </p:nvSpPr>
        <p:spPr>
          <a:xfrm>
            <a:off x="3186577"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63" name="Google Shape;1363;p94"/>
          <p:cNvSpPr/>
          <p:nvPr/>
        </p:nvSpPr>
        <p:spPr>
          <a:xfrm>
            <a:off x="3426201"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64" name="Google Shape;1364;p94"/>
          <p:cNvSpPr/>
          <p:nvPr/>
        </p:nvSpPr>
        <p:spPr>
          <a:xfrm>
            <a:off x="3641501"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65" name="Google Shape;1365;p94"/>
          <p:cNvSpPr txBox="1"/>
          <p:nvPr/>
        </p:nvSpPr>
        <p:spPr>
          <a:xfrm>
            <a:off x="4023104"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366" name="Google Shape;1366;p94"/>
          <p:cNvGrpSpPr/>
          <p:nvPr/>
        </p:nvGrpSpPr>
        <p:grpSpPr>
          <a:xfrm>
            <a:off x="3850602" y="996798"/>
            <a:ext cx="839165" cy="689658"/>
            <a:chOff x="853440" y="4579716"/>
            <a:chExt cx="1006998" cy="827590"/>
          </a:xfrm>
        </p:grpSpPr>
        <p:sp>
          <p:nvSpPr>
            <p:cNvPr id="1367" name="Google Shape;1367;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368" name="Google Shape;1368;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69" name="Google Shape;1369;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70" name="Google Shape;1370;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71" name="Google Shape;1371;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72" name="Google Shape;1372;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373" name="Google Shape;1373;p94"/>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374" name="Google Shape;1374;p94"/>
          <p:cNvSpPr txBox="1"/>
          <p:nvPr/>
        </p:nvSpPr>
        <p:spPr>
          <a:xfrm>
            <a:off x="3810159"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375" name="Google Shape;1375;p94"/>
          <p:cNvSpPr txBox="1"/>
          <p:nvPr/>
        </p:nvSpPr>
        <p:spPr>
          <a:xfrm>
            <a:off x="3723011"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76" name="Google Shape;1376;p94"/>
          <p:cNvSpPr/>
          <p:nvPr/>
        </p:nvSpPr>
        <p:spPr>
          <a:xfrm>
            <a:off x="3186574"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77" name="Google Shape;1377;p94"/>
          <p:cNvSpPr/>
          <p:nvPr/>
        </p:nvSpPr>
        <p:spPr>
          <a:xfrm>
            <a:off x="3426199"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78" name="Google Shape;1378;p94"/>
          <p:cNvSpPr/>
          <p:nvPr/>
        </p:nvSpPr>
        <p:spPr>
          <a:xfrm>
            <a:off x="3641499"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79" name="Google Shape;1379;p94"/>
          <p:cNvSpPr txBox="1"/>
          <p:nvPr/>
        </p:nvSpPr>
        <p:spPr>
          <a:xfrm>
            <a:off x="4023101"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380" name="Google Shape;1380;p94"/>
          <p:cNvGrpSpPr/>
          <p:nvPr/>
        </p:nvGrpSpPr>
        <p:grpSpPr>
          <a:xfrm>
            <a:off x="3850599" y="3102352"/>
            <a:ext cx="839165" cy="689658"/>
            <a:chOff x="853440" y="4579716"/>
            <a:chExt cx="1006998" cy="827590"/>
          </a:xfrm>
        </p:grpSpPr>
        <p:sp>
          <p:nvSpPr>
            <p:cNvPr id="1381" name="Google Shape;1381;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382" name="Google Shape;1382;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83" name="Google Shape;1383;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84" name="Google Shape;1384;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85" name="Google Shape;1385;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386" name="Google Shape;1386;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387" name="Google Shape;1387;p94"/>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388" name="Google Shape;1388;p94"/>
          <p:cNvSpPr txBox="1"/>
          <p:nvPr/>
        </p:nvSpPr>
        <p:spPr>
          <a:xfrm>
            <a:off x="3810156"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389" name="Google Shape;1389;p94"/>
          <p:cNvSpPr/>
          <p:nvPr/>
        </p:nvSpPr>
        <p:spPr>
          <a:xfrm>
            <a:off x="3186575"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390" name="Google Shape;1390;p94"/>
          <p:cNvSpPr/>
          <p:nvPr/>
        </p:nvSpPr>
        <p:spPr>
          <a:xfrm>
            <a:off x="3186575"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391" name="Google Shape;1391;p94"/>
          <p:cNvSpPr txBox="1"/>
          <p:nvPr/>
        </p:nvSpPr>
        <p:spPr>
          <a:xfrm>
            <a:off x="3685074"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392" name="Google Shape;1392;p94"/>
          <p:cNvSpPr txBox="1"/>
          <p:nvPr/>
        </p:nvSpPr>
        <p:spPr>
          <a:xfrm>
            <a:off x="3408785" y="5950918"/>
            <a:ext cx="138211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qa</a:t>
            </a:r>
            <a:endParaRPr sz="1500">
              <a:solidFill>
                <a:schemeClr val="dk1"/>
              </a:solidFill>
              <a:latin typeface="Calibri"/>
              <a:ea typeface="Calibri"/>
              <a:cs typeface="Calibri"/>
              <a:sym typeface="Calibri"/>
            </a:endParaRPr>
          </a:p>
        </p:txBody>
      </p:sp>
      <p:sp>
        <p:nvSpPr>
          <p:cNvPr id="1393" name="Google Shape;1393;p94"/>
          <p:cNvSpPr/>
          <p:nvPr/>
        </p:nvSpPr>
        <p:spPr>
          <a:xfrm>
            <a:off x="5803526" y="128426"/>
            <a:ext cx="2482922" cy="6186064"/>
          </a:xfrm>
          <a:prstGeom prst="rect">
            <a:avLst/>
          </a:prstGeom>
          <a:solidFill>
            <a:srgbClr val="D8D8D8"/>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94" name="Google Shape;1394;p94"/>
          <p:cNvSpPr/>
          <p:nvPr/>
        </p:nvSpPr>
        <p:spPr>
          <a:xfrm>
            <a:off x="6001844" y="543510"/>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95" name="Google Shape;1395;p94"/>
          <p:cNvSpPr/>
          <p:nvPr/>
        </p:nvSpPr>
        <p:spPr>
          <a:xfrm>
            <a:off x="6241468" y="721097"/>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96" name="Google Shape;1396;p94"/>
          <p:cNvSpPr/>
          <p:nvPr/>
        </p:nvSpPr>
        <p:spPr>
          <a:xfrm>
            <a:off x="6456768" y="869202"/>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397" name="Google Shape;1397;p94"/>
          <p:cNvSpPr txBox="1"/>
          <p:nvPr/>
        </p:nvSpPr>
        <p:spPr>
          <a:xfrm>
            <a:off x="6838370" y="1640814"/>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398" name="Google Shape;1398;p94"/>
          <p:cNvGrpSpPr/>
          <p:nvPr/>
        </p:nvGrpSpPr>
        <p:grpSpPr>
          <a:xfrm>
            <a:off x="6665868" y="996798"/>
            <a:ext cx="839165" cy="689658"/>
            <a:chOff x="853440" y="4579716"/>
            <a:chExt cx="1006998" cy="827590"/>
          </a:xfrm>
        </p:grpSpPr>
        <p:sp>
          <p:nvSpPr>
            <p:cNvPr id="1399" name="Google Shape;1399;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400" name="Google Shape;1400;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01" name="Google Shape;1401;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02" name="Google Shape;1402;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03" name="Google Shape;1403;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04" name="Google Shape;1404;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405" name="Google Shape;1405;p94"/>
            <p:cNvSpPr txBox="1"/>
            <p:nvPr/>
          </p:nvSpPr>
          <p:spPr>
            <a:xfrm>
              <a:off x="1169045" y="4778598"/>
              <a:ext cx="321005" cy="418654"/>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F</a:t>
              </a:r>
              <a:endParaRPr/>
            </a:p>
          </p:txBody>
        </p:sp>
      </p:grpSp>
      <p:sp>
        <p:nvSpPr>
          <p:cNvPr id="1406" name="Google Shape;1406;p94"/>
          <p:cNvSpPr txBox="1"/>
          <p:nvPr/>
        </p:nvSpPr>
        <p:spPr>
          <a:xfrm>
            <a:off x="6625425" y="1831810"/>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407" name="Google Shape;1407;p94"/>
          <p:cNvSpPr txBox="1"/>
          <p:nvPr/>
        </p:nvSpPr>
        <p:spPr>
          <a:xfrm>
            <a:off x="6538278" y="2034148"/>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408" name="Google Shape;1408;p94"/>
          <p:cNvSpPr/>
          <p:nvPr/>
        </p:nvSpPr>
        <p:spPr>
          <a:xfrm>
            <a:off x="6001841" y="2649064"/>
            <a:ext cx="2080518" cy="1720922"/>
          </a:xfrm>
          <a:prstGeom prst="rect">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09" name="Google Shape;1409;p94"/>
          <p:cNvSpPr/>
          <p:nvPr/>
        </p:nvSpPr>
        <p:spPr>
          <a:xfrm>
            <a:off x="6241465" y="2826651"/>
            <a:ext cx="1626741" cy="1352764"/>
          </a:xfrm>
          <a:prstGeom prst="rect">
            <a:avLst/>
          </a:prstGeom>
          <a:solidFill>
            <a:srgbClr val="A8D08C"/>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10" name="Google Shape;1410;p94"/>
          <p:cNvSpPr/>
          <p:nvPr/>
        </p:nvSpPr>
        <p:spPr>
          <a:xfrm>
            <a:off x="6456766" y="2974756"/>
            <a:ext cx="1207214" cy="990709"/>
          </a:xfrm>
          <a:prstGeom prst="rect">
            <a:avLst/>
          </a:prstGeom>
          <a:solidFill>
            <a:srgbClr val="E1EFD8"/>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11" name="Google Shape;1411;p94"/>
          <p:cNvSpPr txBox="1"/>
          <p:nvPr/>
        </p:nvSpPr>
        <p:spPr>
          <a:xfrm>
            <a:off x="6838368" y="3746368"/>
            <a:ext cx="448969"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Pod</a:t>
            </a:r>
            <a:endParaRPr/>
          </a:p>
        </p:txBody>
      </p:sp>
      <p:grpSp>
        <p:nvGrpSpPr>
          <p:cNvPr id="1412" name="Google Shape;1412;p94"/>
          <p:cNvGrpSpPr/>
          <p:nvPr/>
        </p:nvGrpSpPr>
        <p:grpSpPr>
          <a:xfrm>
            <a:off x="6665866" y="3102352"/>
            <a:ext cx="839165" cy="689658"/>
            <a:chOff x="853440" y="4579716"/>
            <a:chExt cx="1006998" cy="827590"/>
          </a:xfrm>
        </p:grpSpPr>
        <p:sp>
          <p:nvSpPr>
            <p:cNvPr id="1413" name="Google Shape;1413;p94"/>
            <p:cNvSpPr/>
            <p:nvPr/>
          </p:nvSpPr>
          <p:spPr>
            <a:xfrm>
              <a:off x="853440" y="4579716"/>
              <a:ext cx="1006998" cy="827590"/>
            </a:xfrm>
            <a:prstGeom prst="rect">
              <a:avLst/>
            </a:prstGeom>
            <a:solidFill>
              <a:srgbClr val="F4B081"/>
            </a:solid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414" name="Google Shape;1414;p94"/>
            <p:cNvCxnSpPr/>
            <p:nvPr/>
          </p:nvCxnSpPr>
          <p:spPr>
            <a:xfrm>
              <a:off x="1050210"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15" name="Google Shape;1415;p94"/>
            <p:cNvCxnSpPr/>
            <p:nvPr/>
          </p:nvCxnSpPr>
          <p:spPr>
            <a:xfrm>
              <a:off x="12045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16" name="Google Shape;1416;p94"/>
            <p:cNvCxnSpPr/>
            <p:nvPr/>
          </p:nvCxnSpPr>
          <p:spPr>
            <a:xfrm>
              <a:off x="13569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17" name="Google Shape;1417;p94"/>
            <p:cNvCxnSpPr/>
            <p:nvPr/>
          </p:nvCxnSpPr>
          <p:spPr>
            <a:xfrm>
              <a:off x="1509339" y="4689676"/>
              <a:ext cx="0" cy="613458"/>
            </a:xfrm>
            <a:prstGeom prst="straightConnector1">
              <a:avLst/>
            </a:prstGeom>
            <a:noFill/>
            <a:ln w="60325" cap="flat" cmpd="sng">
              <a:solidFill>
                <a:schemeClr val="dk1"/>
              </a:solidFill>
              <a:prstDash val="solid"/>
              <a:miter lim="800000"/>
              <a:headEnd type="none" w="sm" len="sm"/>
              <a:tailEnd type="none" w="sm" len="sm"/>
            </a:ln>
          </p:spPr>
        </p:cxnSp>
        <p:cxnSp>
          <p:nvCxnSpPr>
            <p:cNvPr id="1418" name="Google Shape;1418;p94"/>
            <p:cNvCxnSpPr/>
            <p:nvPr/>
          </p:nvCxnSpPr>
          <p:spPr>
            <a:xfrm>
              <a:off x="1661739" y="4689676"/>
              <a:ext cx="0" cy="613458"/>
            </a:xfrm>
            <a:prstGeom prst="straightConnector1">
              <a:avLst/>
            </a:prstGeom>
            <a:noFill/>
            <a:ln w="60325" cap="flat" cmpd="sng">
              <a:solidFill>
                <a:schemeClr val="dk1"/>
              </a:solidFill>
              <a:prstDash val="solid"/>
              <a:miter lim="800000"/>
              <a:headEnd type="none" w="sm" len="sm"/>
              <a:tailEnd type="none" w="sm" len="sm"/>
            </a:ln>
          </p:spPr>
        </p:cxnSp>
        <p:sp>
          <p:nvSpPr>
            <p:cNvPr id="1419" name="Google Shape;1419;p94"/>
            <p:cNvSpPr txBox="1"/>
            <p:nvPr/>
          </p:nvSpPr>
          <p:spPr>
            <a:xfrm>
              <a:off x="1169045" y="4778598"/>
              <a:ext cx="321005" cy="418654"/>
            </a:xfrm>
            <a:prstGeom prst="rect">
              <a:avLst/>
            </a:prstGeom>
            <a:solidFill>
              <a:srgbClr val="BF9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b="1">
                  <a:solidFill>
                    <a:schemeClr val="lt1"/>
                  </a:solidFill>
                  <a:latin typeface="Aharoni"/>
                  <a:ea typeface="Aharoni"/>
                  <a:cs typeface="Aharoni"/>
                  <a:sym typeface="Aharoni"/>
                </a:rPr>
                <a:t>B</a:t>
              </a:r>
              <a:endParaRPr/>
            </a:p>
          </p:txBody>
        </p:sp>
      </p:grpSp>
      <p:sp>
        <p:nvSpPr>
          <p:cNvPr id="1420" name="Google Shape;1420;p94"/>
          <p:cNvSpPr txBox="1"/>
          <p:nvPr/>
        </p:nvSpPr>
        <p:spPr>
          <a:xfrm>
            <a:off x="6625423" y="3937364"/>
            <a:ext cx="899092"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ReplicaSet</a:t>
            </a:r>
            <a:endParaRPr/>
          </a:p>
        </p:txBody>
      </p:sp>
      <p:sp>
        <p:nvSpPr>
          <p:cNvPr id="1421" name="Google Shape;1421;p94"/>
          <p:cNvSpPr/>
          <p:nvPr/>
        </p:nvSpPr>
        <p:spPr>
          <a:xfrm>
            <a:off x="6001842" y="2321062"/>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ClusterIP Service</a:t>
            </a:r>
            <a:endParaRPr/>
          </a:p>
        </p:txBody>
      </p:sp>
      <p:sp>
        <p:nvSpPr>
          <p:cNvPr id="1422" name="Google Shape;1422;p94"/>
          <p:cNvSpPr/>
          <p:nvPr/>
        </p:nvSpPr>
        <p:spPr>
          <a:xfrm>
            <a:off x="6001842" y="246596"/>
            <a:ext cx="2080518" cy="222607"/>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LoadBalancer Service</a:t>
            </a:r>
            <a:endParaRPr/>
          </a:p>
        </p:txBody>
      </p:sp>
      <p:sp>
        <p:nvSpPr>
          <p:cNvPr id="1423" name="Google Shape;1423;p94"/>
          <p:cNvSpPr txBox="1"/>
          <p:nvPr/>
        </p:nvSpPr>
        <p:spPr>
          <a:xfrm>
            <a:off x="6500341" y="4119374"/>
            <a:ext cx="1036566"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lt1"/>
                </a:solidFill>
                <a:latin typeface="Calibri"/>
                <a:ea typeface="Calibri"/>
                <a:cs typeface="Calibri"/>
                <a:sym typeface="Calibri"/>
              </a:rPr>
              <a:t>Deployment</a:t>
            </a:r>
            <a:endParaRPr/>
          </a:p>
        </p:txBody>
      </p:sp>
      <p:sp>
        <p:nvSpPr>
          <p:cNvPr id="1424" name="Google Shape;1424;p94"/>
          <p:cNvSpPr txBox="1"/>
          <p:nvPr/>
        </p:nvSpPr>
        <p:spPr>
          <a:xfrm>
            <a:off x="6112972" y="5978319"/>
            <a:ext cx="174143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Namespace: staging</a:t>
            </a:r>
            <a:endParaRPr/>
          </a:p>
        </p:txBody>
      </p:sp>
      <p:sp>
        <p:nvSpPr>
          <p:cNvPr id="1425" name="Google Shape;1425;p94"/>
          <p:cNvSpPr/>
          <p:nvPr/>
        </p:nvSpPr>
        <p:spPr>
          <a:xfrm>
            <a:off x="3186574" y="4535264"/>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26" name="Google Shape;1426;p94"/>
          <p:cNvSpPr/>
          <p:nvPr/>
        </p:nvSpPr>
        <p:spPr>
          <a:xfrm>
            <a:off x="3257449" y="4644700"/>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427" name="Google Shape;1427;p94"/>
          <p:cNvSpPr/>
          <p:nvPr/>
        </p:nvSpPr>
        <p:spPr>
          <a:xfrm>
            <a:off x="4262356" y="4637067"/>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428" name="Google Shape;1428;p94"/>
          <p:cNvSpPr/>
          <p:nvPr/>
        </p:nvSpPr>
        <p:spPr>
          <a:xfrm>
            <a:off x="3253133" y="5191239"/>
            <a:ext cx="927029" cy="393334"/>
          </a:xfrm>
          <a:prstGeom prst="rect">
            <a:avLst/>
          </a:prstGeom>
          <a:solidFill>
            <a:srgbClr val="00B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Pods</a:t>
            </a:r>
            <a:endParaRPr/>
          </a:p>
        </p:txBody>
      </p:sp>
      <p:sp>
        <p:nvSpPr>
          <p:cNvPr id="1429" name="Google Shape;1429;p94"/>
          <p:cNvSpPr/>
          <p:nvPr/>
        </p:nvSpPr>
        <p:spPr>
          <a:xfrm>
            <a:off x="4258040" y="5183606"/>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Services</a:t>
            </a:r>
            <a:endParaRPr/>
          </a:p>
        </p:txBody>
      </p:sp>
      <p:sp>
        <p:nvSpPr>
          <p:cNvPr id="1430" name="Google Shape;1430;p94"/>
          <p:cNvSpPr txBox="1"/>
          <p:nvPr/>
        </p:nvSpPr>
        <p:spPr>
          <a:xfrm>
            <a:off x="3579471" y="5596840"/>
            <a:ext cx="129112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Resource Quota</a:t>
            </a:r>
            <a:endParaRPr/>
          </a:p>
        </p:txBody>
      </p:sp>
      <p:sp>
        <p:nvSpPr>
          <p:cNvPr id="1431" name="Google Shape;1431;p94"/>
          <p:cNvSpPr/>
          <p:nvPr/>
        </p:nvSpPr>
        <p:spPr>
          <a:xfrm>
            <a:off x="352434" y="4535264"/>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32" name="Google Shape;1432;p94"/>
          <p:cNvSpPr/>
          <p:nvPr/>
        </p:nvSpPr>
        <p:spPr>
          <a:xfrm>
            <a:off x="423308" y="4644700"/>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433" name="Google Shape;1433;p94"/>
          <p:cNvSpPr/>
          <p:nvPr/>
        </p:nvSpPr>
        <p:spPr>
          <a:xfrm>
            <a:off x="1428215" y="4637067"/>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434" name="Google Shape;1434;p94"/>
          <p:cNvSpPr/>
          <p:nvPr/>
        </p:nvSpPr>
        <p:spPr>
          <a:xfrm>
            <a:off x="418992" y="5191239"/>
            <a:ext cx="927029" cy="393334"/>
          </a:xfrm>
          <a:prstGeom prst="rect">
            <a:avLst/>
          </a:prstGeom>
          <a:solidFill>
            <a:srgbClr val="00B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Pods</a:t>
            </a:r>
            <a:endParaRPr/>
          </a:p>
        </p:txBody>
      </p:sp>
      <p:sp>
        <p:nvSpPr>
          <p:cNvPr id="1435" name="Google Shape;1435;p94"/>
          <p:cNvSpPr/>
          <p:nvPr/>
        </p:nvSpPr>
        <p:spPr>
          <a:xfrm>
            <a:off x="1423899" y="5183606"/>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Services</a:t>
            </a:r>
            <a:endParaRPr/>
          </a:p>
        </p:txBody>
      </p:sp>
      <p:sp>
        <p:nvSpPr>
          <p:cNvPr id="1436" name="Google Shape;1436;p94"/>
          <p:cNvSpPr txBox="1"/>
          <p:nvPr/>
        </p:nvSpPr>
        <p:spPr>
          <a:xfrm>
            <a:off x="745330" y="5596840"/>
            <a:ext cx="129112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Resource Quota</a:t>
            </a:r>
            <a:endParaRPr/>
          </a:p>
        </p:txBody>
      </p:sp>
      <p:sp>
        <p:nvSpPr>
          <p:cNvPr id="1437" name="Google Shape;1437;p94"/>
          <p:cNvSpPr/>
          <p:nvPr/>
        </p:nvSpPr>
        <p:spPr>
          <a:xfrm>
            <a:off x="6007799" y="4560983"/>
            <a:ext cx="2080518" cy="1325938"/>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38" name="Google Shape;1438;p94"/>
          <p:cNvSpPr/>
          <p:nvPr/>
        </p:nvSpPr>
        <p:spPr>
          <a:xfrm>
            <a:off x="6078674" y="4670418"/>
            <a:ext cx="927029" cy="393334"/>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CPU</a:t>
            </a:r>
            <a:endParaRPr/>
          </a:p>
        </p:txBody>
      </p:sp>
      <p:sp>
        <p:nvSpPr>
          <p:cNvPr id="1439" name="Google Shape;1439;p94"/>
          <p:cNvSpPr/>
          <p:nvPr/>
        </p:nvSpPr>
        <p:spPr>
          <a:xfrm>
            <a:off x="7083581" y="4662786"/>
            <a:ext cx="927029" cy="393334"/>
          </a:xfrm>
          <a:prstGeom prst="rect">
            <a:avLst/>
          </a:prstGeom>
          <a:solidFill>
            <a:srgbClr val="0070C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Memory</a:t>
            </a:r>
            <a:endParaRPr/>
          </a:p>
        </p:txBody>
      </p:sp>
      <p:sp>
        <p:nvSpPr>
          <p:cNvPr id="1440" name="Google Shape;1440;p94"/>
          <p:cNvSpPr/>
          <p:nvPr/>
        </p:nvSpPr>
        <p:spPr>
          <a:xfrm>
            <a:off x="6074358" y="5216957"/>
            <a:ext cx="927029" cy="393334"/>
          </a:xfrm>
          <a:prstGeom prst="rect">
            <a:avLst/>
          </a:prstGeom>
          <a:solidFill>
            <a:srgbClr val="00B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Pods</a:t>
            </a:r>
            <a:endParaRPr/>
          </a:p>
        </p:txBody>
      </p:sp>
      <p:sp>
        <p:nvSpPr>
          <p:cNvPr id="1441" name="Google Shape;1441;p94"/>
          <p:cNvSpPr/>
          <p:nvPr/>
        </p:nvSpPr>
        <p:spPr>
          <a:xfrm>
            <a:off x="7079265" y="5209325"/>
            <a:ext cx="927029" cy="393334"/>
          </a:xfrm>
          <a:prstGeom prst="rect">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Services</a:t>
            </a:r>
            <a:endParaRPr/>
          </a:p>
        </p:txBody>
      </p:sp>
      <p:sp>
        <p:nvSpPr>
          <p:cNvPr id="1442" name="Google Shape;1442;p94"/>
          <p:cNvSpPr txBox="1"/>
          <p:nvPr/>
        </p:nvSpPr>
        <p:spPr>
          <a:xfrm>
            <a:off x="6400696" y="5622559"/>
            <a:ext cx="1291123"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Resource Quota</a:t>
            </a:r>
            <a:endParaRPr/>
          </a:p>
        </p:txBody>
      </p:sp>
      <p:sp>
        <p:nvSpPr>
          <p:cNvPr id="1443" name="Google Shape;1443;p94"/>
          <p:cNvSpPr txBox="1"/>
          <p:nvPr/>
        </p:nvSpPr>
        <p:spPr>
          <a:xfrm>
            <a:off x="8870023" y="1217942"/>
            <a:ext cx="220592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Resource Quota Manifest</a:t>
            </a:r>
            <a:endParaRPr/>
          </a:p>
        </p:txBody>
      </p:sp>
      <p:sp>
        <p:nvSpPr>
          <p:cNvPr id="1444" name="Google Shape;1444;p94"/>
          <p:cNvSpPr txBox="1">
            <a:spLocks noGrp="1"/>
          </p:cNvSpPr>
          <p:nvPr>
            <p:ph type="title"/>
          </p:nvPr>
        </p:nvSpPr>
        <p:spPr>
          <a:xfrm>
            <a:off x="8618608" y="6089"/>
            <a:ext cx="3573393" cy="990709"/>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548135"/>
              </a:buClr>
              <a:buSzPct val="100000"/>
              <a:buFont typeface="Calibri"/>
              <a:buNone/>
            </a:pPr>
            <a:r>
              <a:rPr lang="en-US"/>
              <a:t>Resource Quota</a:t>
            </a:r>
            <a:endParaRPr/>
          </a:p>
        </p:txBody>
      </p:sp>
      <p:pic>
        <p:nvPicPr>
          <p:cNvPr id="1445" name="Google Shape;1445;p94"/>
          <p:cNvPicPr preferRelativeResize="0"/>
          <p:nvPr/>
        </p:nvPicPr>
        <p:blipFill rotWithShape="1">
          <a:blip r:embed="rId3">
            <a:alphaModFix/>
          </a:blip>
          <a:srcRect/>
          <a:stretch/>
        </p:blipFill>
        <p:spPr>
          <a:xfrm>
            <a:off x="8416855" y="1672063"/>
            <a:ext cx="3663204" cy="45306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95"/>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451" name="Google Shape;1451;p95"/>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AKS Virtual Nodes</a:t>
            </a:r>
            <a:endParaRPr/>
          </a:p>
        </p:txBody>
      </p:sp>
      <p:sp>
        <p:nvSpPr>
          <p:cNvPr id="1452" name="Google Shape;1452;p95"/>
          <p:cNvSpPr/>
          <p:nvPr/>
        </p:nvSpPr>
        <p:spPr>
          <a:xfrm>
            <a:off x="50556" y="1697817"/>
            <a:ext cx="3505199" cy="3462366"/>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167">
                <a:solidFill>
                  <a:schemeClr val="lt1"/>
                </a:solidFill>
                <a:latin typeface="Calibri"/>
                <a:ea typeface="Calibri"/>
                <a:cs typeface="Calibri"/>
                <a:sym typeface="Calibri"/>
              </a:rPr>
              <a:t>Virtual Kubelet</a:t>
            </a:r>
            <a:endParaRPr/>
          </a:p>
        </p:txBody>
      </p:sp>
      <p:sp>
        <p:nvSpPr>
          <p:cNvPr id="1453" name="Google Shape;1453;p95"/>
          <p:cNvSpPr/>
          <p:nvPr/>
        </p:nvSpPr>
        <p:spPr>
          <a:xfrm>
            <a:off x="4371938" y="1719589"/>
            <a:ext cx="3505199" cy="3462366"/>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167">
                <a:solidFill>
                  <a:schemeClr val="lt1"/>
                </a:solidFill>
                <a:latin typeface="Calibri"/>
                <a:ea typeface="Calibri"/>
                <a:cs typeface="Calibri"/>
                <a:sym typeface="Calibri"/>
              </a:rPr>
              <a:t>Azure Container Instances</a:t>
            </a:r>
            <a:endParaRPr/>
          </a:p>
          <a:p>
            <a:pPr marL="0" marR="0" lvl="0" indent="0" algn="ctr" rtl="0">
              <a:spcBef>
                <a:spcPts val="0"/>
              </a:spcBef>
              <a:spcAft>
                <a:spcPts val="0"/>
              </a:spcAft>
              <a:buNone/>
            </a:pPr>
            <a:r>
              <a:rPr lang="en-US" sz="4167">
                <a:solidFill>
                  <a:schemeClr val="lt1"/>
                </a:solidFill>
                <a:latin typeface="Calibri"/>
                <a:ea typeface="Calibri"/>
                <a:cs typeface="Calibri"/>
                <a:sym typeface="Calibri"/>
              </a:rPr>
              <a:t>ACI</a:t>
            </a:r>
            <a:endParaRPr/>
          </a:p>
        </p:txBody>
      </p:sp>
      <p:sp>
        <p:nvSpPr>
          <p:cNvPr id="1454" name="Google Shape;1454;p95"/>
          <p:cNvSpPr/>
          <p:nvPr/>
        </p:nvSpPr>
        <p:spPr>
          <a:xfrm>
            <a:off x="8613740" y="1697816"/>
            <a:ext cx="3505199" cy="3462366"/>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167">
                <a:solidFill>
                  <a:schemeClr val="lt1"/>
                </a:solidFill>
                <a:latin typeface="Calibri"/>
                <a:ea typeface="Calibri"/>
                <a:cs typeface="Calibri"/>
                <a:sym typeface="Calibri"/>
              </a:rPr>
              <a:t>Azure Virtual Nodes on</a:t>
            </a:r>
            <a:endParaRPr/>
          </a:p>
          <a:p>
            <a:pPr marL="0" marR="0" lvl="0" indent="0" algn="ctr" rtl="0">
              <a:spcBef>
                <a:spcPts val="0"/>
              </a:spcBef>
              <a:spcAft>
                <a:spcPts val="0"/>
              </a:spcAft>
              <a:buNone/>
            </a:pPr>
            <a:r>
              <a:rPr lang="en-US" sz="4167">
                <a:solidFill>
                  <a:schemeClr val="lt1"/>
                </a:solidFill>
                <a:latin typeface="Calibri"/>
                <a:ea typeface="Calibri"/>
                <a:cs typeface="Calibri"/>
                <a:sym typeface="Calibri"/>
              </a:rPr>
              <a:t>AKS</a:t>
            </a:r>
            <a:endParaRPr/>
          </a:p>
        </p:txBody>
      </p:sp>
      <p:sp>
        <p:nvSpPr>
          <p:cNvPr id="1455" name="Google Shape;1455;p95"/>
          <p:cNvSpPr txBox="1"/>
          <p:nvPr/>
        </p:nvSpPr>
        <p:spPr>
          <a:xfrm>
            <a:off x="3711936" y="2877565"/>
            <a:ext cx="611065" cy="11181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66">
                <a:solidFill>
                  <a:schemeClr val="dk1"/>
                </a:solidFill>
                <a:latin typeface="Calibri"/>
                <a:ea typeface="Calibri"/>
                <a:cs typeface="Calibri"/>
                <a:sym typeface="Calibri"/>
              </a:rPr>
              <a:t>+</a:t>
            </a:r>
            <a:endParaRPr/>
          </a:p>
        </p:txBody>
      </p:sp>
      <p:sp>
        <p:nvSpPr>
          <p:cNvPr id="1456" name="Google Shape;1456;p95"/>
          <p:cNvSpPr txBox="1"/>
          <p:nvPr/>
        </p:nvSpPr>
        <p:spPr>
          <a:xfrm>
            <a:off x="7968405" y="2877564"/>
            <a:ext cx="611065" cy="11181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66">
                <a:solidFill>
                  <a:schemeClr val="dk1"/>
                </a:solidFill>
                <a:latin typeface="Calibri"/>
                <a:ea typeface="Calibri"/>
                <a:cs typeface="Calibri"/>
                <a:sym typeface="Calibri"/>
              </a:rPr>
              <a: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96"/>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462" name="Google Shape;1462;p96"/>
          <p:cNvSpPr txBox="1">
            <a:spLocks noGrp="1"/>
          </p:cNvSpPr>
          <p:nvPr>
            <p:ph type="title"/>
          </p:nvPr>
        </p:nvSpPr>
        <p:spPr>
          <a:xfrm>
            <a:off x="2617398" y="-124814"/>
            <a:ext cx="6487543"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000"/>
              <a:buFont typeface="Calibri"/>
              <a:buNone/>
            </a:pPr>
            <a:r>
              <a:rPr lang="en-US" sz="4000"/>
              <a:t>Azure AKS - </a:t>
            </a:r>
            <a:r>
              <a:rPr lang="en-US" sz="4000">
                <a:solidFill>
                  <a:srgbClr val="00B050"/>
                </a:solidFill>
              </a:rPr>
              <a:t>Virtual Nodes</a:t>
            </a:r>
            <a:endParaRPr/>
          </a:p>
        </p:txBody>
      </p:sp>
      <p:sp>
        <p:nvSpPr>
          <p:cNvPr id="1463" name="Google Shape;1463;p96"/>
          <p:cNvSpPr/>
          <p:nvPr/>
        </p:nvSpPr>
        <p:spPr>
          <a:xfrm>
            <a:off x="406978" y="707572"/>
            <a:ext cx="11499272" cy="5519445"/>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64" name="Google Shape;1464;p96"/>
          <p:cNvSpPr txBox="1"/>
          <p:nvPr/>
        </p:nvSpPr>
        <p:spPr>
          <a:xfrm>
            <a:off x="453682" y="723211"/>
            <a:ext cx="151824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465" name="Google Shape;1465;p96"/>
          <p:cNvSpPr/>
          <p:nvPr/>
        </p:nvSpPr>
        <p:spPr>
          <a:xfrm>
            <a:off x="874569" y="1082283"/>
            <a:ext cx="10737272" cy="4943650"/>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466" name="Google Shape;1466;p96"/>
          <p:cNvPicPr preferRelativeResize="0"/>
          <p:nvPr/>
        </p:nvPicPr>
        <p:blipFill rotWithShape="1">
          <a:blip r:embed="rId3">
            <a:alphaModFix/>
          </a:blip>
          <a:srcRect/>
          <a:stretch/>
        </p:blipFill>
        <p:spPr>
          <a:xfrm>
            <a:off x="966137" y="1103893"/>
            <a:ext cx="497798" cy="497798"/>
          </a:xfrm>
          <a:prstGeom prst="rect">
            <a:avLst/>
          </a:prstGeom>
          <a:noFill/>
          <a:ln>
            <a:noFill/>
          </a:ln>
        </p:spPr>
      </p:pic>
      <p:sp>
        <p:nvSpPr>
          <p:cNvPr id="1467" name="Google Shape;1467;p96"/>
          <p:cNvSpPr txBox="1"/>
          <p:nvPr/>
        </p:nvSpPr>
        <p:spPr>
          <a:xfrm>
            <a:off x="1463934" y="1149866"/>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sp>
        <p:nvSpPr>
          <p:cNvPr id="1468" name="Google Shape;1468;p96"/>
          <p:cNvSpPr/>
          <p:nvPr/>
        </p:nvSpPr>
        <p:spPr>
          <a:xfrm>
            <a:off x="1787362" y="2741927"/>
            <a:ext cx="2953678" cy="215988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69" name="Google Shape;1469;p96"/>
          <p:cNvSpPr txBox="1"/>
          <p:nvPr/>
        </p:nvSpPr>
        <p:spPr>
          <a:xfrm>
            <a:off x="2743379" y="4556381"/>
            <a:ext cx="9919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Node Pool</a:t>
            </a:r>
            <a:endParaRPr/>
          </a:p>
        </p:txBody>
      </p:sp>
      <p:pic>
        <p:nvPicPr>
          <p:cNvPr id="1470" name="Google Shape;1470;p96"/>
          <p:cNvPicPr preferRelativeResize="0"/>
          <p:nvPr/>
        </p:nvPicPr>
        <p:blipFill rotWithShape="1">
          <a:blip r:embed="rId3">
            <a:alphaModFix/>
          </a:blip>
          <a:srcRect/>
          <a:stretch/>
        </p:blipFill>
        <p:spPr>
          <a:xfrm>
            <a:off x="5883262" y="1094146"/>
            <a:ext cx="841027" cy="841027"/>
          </a:xfrm>
          <a:prstGeom prst="rect">
            <a:avLst/>
          </a:prstGeom>
          <a:noFill/>
          <a:ln>
            <a:noFill/>
          </a:ln>
        </p:spPr>
      </p:pic>
      <p:sp>
        <p:nvSpPr>
          <p:cNvPr id="1471" name="Google Shape;1471;p96"/>
          <p:cNvSpPr txBox="1"/>
          <p:nvPr/>
        </p:nvSpPr>
        <p:spPr>
          <a:xfrm>
            <a:off x="6885281" y="1366750"/>
            <a:ext cx="123777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Cluster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Control Plane</a:t>
            </a:r>
            <a:endParaRPr/>
          </a:p>
        </p:txBody>
      </p:sp>
      <p:pic>
        <p:nvPicPr>
          <p:cNvPr id="1472" name="Google Shape;1472;p96"/>
          <p:cNvPicPr preferRelativeResize="0"/>
          <p:nvPr/>
        </p:nvPicPr>
        <p:blipFill rotWithShape="1">
          <a:blip r:embed="rId4">
            <a:alphaModFix/>
          </a:blip>
          <a:srcRect/>
          <a:stretch/>
        </p:blipFill>
        <p:spPr>
          <a:xfrm>
            <a:off x="1971925" y="2805584"/>
            <a:ext cx="796800" cy="796800"/>
          </a:xfrm>
          <a:prstGeom prst="rect">
            <a:avLst/>
          </a:prstGeom>
          <a:noFill/>
          <a:ln>
            <a:noFill/>
          </a:ln>
        </p:spPr>
      </p:pic>
      <p:pic>
        <p:nvPicPr>
          <p:cNvPr id="1473" name="Google Shape;1473;p96"/>
          <p:cNvPicPr preferRelativeResize="0"/>
          <p:nvPr/>
        </p:nvPicPr>
        <p:blipFill rotWithShape="1">
          <a:blip r:embed="rId4">
            <a:alphaModFix/>
          </a:blip>
          <a:srcRect/>
          <a:stretch/>
        </p:blipFill>
        <p:spPr>
          <a:xfrm>
            <a:off x="1971925" y="3718657"/>
            <a:ext cx="796800" cy="796800"/>
          </a:xfrm>
          <a:prstGeom prst="rect">
            <a:avLst/>
          </a:prstGeom>
          <a:noFill/>
          <a:ln>
            <a:noFill/>
          </a:ln>
        </p:spPr>
      </p:pic>
      <p:pic>
        <p:nvPicPr>
          <p:cNvPr id="1474" name="Google Shape;1474;p96"/>
          <p:cNvPicPr preferRelativeResize="0"/>
          <p:nvPr/>
        </p:nvPicPr>
        <p:blipFill rotWithShape="1">
          <a:blip r:embed="rId4">
            <a:alphaModFix/>
          </a:blip>
          <a:srcRect/>
          <a:stretch/>
        </p:blipFill>
        <p:spPr>
          <a:xfrm>
            <a:off x="2917662" y="2775777"/>
            <a:ext cx="796800" cy="796800"/>
          </a:xfrm>
          <a:prstGeom prst="rect">
            <a:avLst/>
          </a:prstGeom>
          <a:noFill/>
          <a:ln>
            <a:noFill/>
          </a:ln>
        </p:spPr>
      </p:pic>
      <p:sp>
        <p:nvSpPr>
          <p:cNvPr id="1475" name="Google Shape;1475;p96"/>
          <p:cNvSpPr/>
          <p:nvPr/>
        </p:nvSpPr>
        <p:spPr>
          <a:xfrm>
            <a:off x="7753049" y="2764071"/>
            <a:ext cx="2953678" cy="215988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76" name="Google Shape;1476;p96"/>
          <p:cNvSpPr txBox="1"/>
          <p:nvPr/>
        </p:nvSpPr>
        <p:spPr>
          <a:xfrm>
            <a:off x="8658364" y="4571091"/>
            <a:ext cx="124745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Virtual Nodes</a:t>
            </a:r>
            <a:endParaRPr/>
          </a:p>
        </p:txBody>
      </p:sp>
      <p:sp>
        <p:nvSpPr>
          <p:cNvPr id="1477" name="Google Shape;1477;p96"/>
          <p:cNvSpPr/>
          <p:nvPr/>
        </p:nvSpPr>
        <p:spPr>
          <a:xfrm>
            <a:off x="7628462" y="2638262"/>
            <a:ext cx="3271744" cy="2729301"/>
          </a:xfrm>
          <a:prstGeom prst="rect">
            <a:avLst/>
          </a:prstGeom>
          <a:noFill/>
          <a:ln w="50800" cap="flat" cmpd="sng">
            <a:solidFill>
              <a:srgbClr val="0070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78" name="Google Shape;1478;p96"/>
          <p:cNvSpPr txBox="1"/>
          <p:nvPr/>
        </p:nvSpPr>
        <p:spPr>
          <a:xfrm>
            <a:off x="7813021" y="4979040"/>
            <a:ext cx="254345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Container Instance - ACI</a:t>
            </a:r>
            <a:endParaRPr/>
          </a:p>
        </p:txBody>
      </p:sp>
      <p:pic>
        <p:nvPicPr>
          <p:cNvPr id="1479" name="Google Shape;1479;p96"/>
          <p:cNvPicPr preferRelativeResize="0"/>
          <p:nvPr/>
        </p:nvPicPr>
        <p:blipFill rotWithShape="1">
          <a:blip r:embed="rId5">
            <a:alphaModFix/>
          </a:blip>
          <a:srcRect/>
          <a:stretch/>
        </p:blipFill>
        <p:spPr>
          <a:xfrm>
            <a:off x="7824152" y="2827729"/>
            <a:ext cx="799738" cy="799733"/>
          </a:xfrm>
          <a:prstGeom prst="rect">
            <a:avLst/>
          </a:prstGeom>
          <a:noFill/>
          <a:ln>
            <a:noFill/>
          </a:ln>
        </p:spPr>
      </p:pic>
      <p:pic>
        <p:nvPicPr>
          <p:cNvPr id="1480" name="Google Shape;1480;p96"/>
          <p:cNvPicPr preferRelativeResize="0"/>
          <p:nvPr/>
        </p:nvPicPr>
        <p:blipFill rotWithShape="1">
          <a:blip r:embed="rId5">
            <a:alphaModFix/>
          </a:blip>
          <a:srcRect/>
          <a:stretch/>
        </p:blipFill>
        <p:spPr>
          <a:xfrm>
            <a:off x="7858626" y="3746920"/>
            <a:ext cx="799738" cy="799733"/>
          </a:xfrm>
          <a:prstGeom prst="rect">
            <a:avLst/>
          </a:prstGeom>
          <a:noFill/>
          <a:ln>
            <a:noFill/>
          </a:ln>
        </p:spPr>
      </p:pic>
      <p:pic>
        <p:nvPicPr>
          <p:cNvPr id="1481" name="Google Shape;1481;p96"/>
          <p:cNvPicPr preferRelativeResize="0"/>
          <p:nvPr/>
        </p:nvPicPr>
        <p:blipFill rotWithShape="1">
          <a:blip r:embed="rId5">
            <a:alphaModFix/>
          </a:blip>
          <a:srcRect/>
          <a:stretch/>
        </p:blipFill>
        <p:spPr>
          <a:xfrm>
            <a:off x="8767401" y="2809907"/>
            <a:ext cx="799738" cy="799733"/>
          </a:xfrm>
          <a:prstGeom prst="rect">
            <a:avLst/>
          </a:prstGeom>
          <a:noFill/>
          <a:ln>
            <a:noFill/>
          </a:ln>
        </p:spPr>
      </p:pic>
      <p:pic>
        <p:nvPicPr>
          <p:cNvPr id="1482" name="Google Shape;1482;p96"/>
          <p:cNvPicPr preferRelativeResize="0"/>
          <p:nvPr/>
        </p:nvPicPr>
        <p:blipFill rotWithShape="1">
          <a:blip r:embed="rId5">
            <a:alphaModFix/>
          </a:blip>
          <a:srcRect/>
          <a:stretch/>
        </p:blipFill>
        <p:spPr>
          <a:xfrm>
            <a:off x="8792371" y="3731335"/>
            <a:ext cx="799738" cy="799733"/>
          </a:xfrm>
          <a:prstGeom prst="rect">
            <a:avLst/>
          </a:prstGeom>
          <a:noFill/>
          <a:ln>
            <a:noFill/>
          </a:ln>
        </p:spPr>
      </p:pic>
      <p:pic>
        <p:nvPicPr>
          <p:cNvPr id="1483" name="Google Shape;1483;p96"/>
          <p:cNvPicPr preferRelativeResize="0"/>
          <p:nvPr/>
        </p:nvPicPr>
        <p:blipFill rotWithShape="1">
          <a:blip r:embed="rId5">
            <a:alphaModFix/>
          </a:blip>
          <a:srcRect/>
          <a:stretch/>
        </p:blipFill>
        <p:spPr>
          <a:xfrm>
            <a:off x="9749546" y="2824795"/>
            <a:ext cx="799738" cy="799733"/>
          </a:xfrm>
          <a:prstGeom prst="rect">
            <a:avLst/>
          </a:prstGeom>
          <a:noFill/>
          <a:ln>
            <a:noFill/>
          </a:ln>
        </p:spPr>
      </p:pic>
      <p:pic>
        <p:nvPicPr>
          <p:cNvPr id="1484" name="Google Shape;1484;p96"/>
          <p:cNvPicPr preferRelativeResize="0"/>
          <p:nvPr/>
        </p:nvPicPr>
        <p:blipFill rotWithShape="1">
          <a:blip r:embed="rId5">
            <a:alphaModFix/>
          </a:blip>
          <a:srcRect/>
          <a:stretch/>
        </p:blipFill>
        <p:spPr>
          <a:xfrm>
            <a:off x="9780190" y="3694727"/>
            <a:ext cx="799738" cy="799733"/>
          </a:xfrm>
          <a:prstGeom prst="rect">
            <a:avLst/>
          </a:prstGeom>
          <a:noFill/>
          <a:ln>
            <a:noFill/>
          </a:ln>
        </p:spPr>
      </p:pic>
      <p:pic>
        <p:nvPicPr>
          <p:cNvPr id="1485" name="Google Shape;1485;p96"/>
          <p:cNvPicPr preferRelativeResize="0"/>
          <p:nvPr/>
        </p:nvPicPr>
        <p:blipFill rotWithShape="1">
          <a:blip r:embed="rId4">
            <a:alphaModFix/>
          </a:blip>
          <a:srcRect/>
          <a:stretch/>
        </p:blipFill>
        <p:spPr>
          <a:xfrm>
            <a:off x="2865801" y="3693824"/>
            <a:ext cx="796800" cy="796800"/>
          </a:xfrm>
          <a:prstGeom prst="rect">
            <a:avLst/>
          </a:prstGeom>
          <a:noFill/>
          <a:ln>
            <a:noFill/>
          </a:ln>
        </p:spPr>
      </p:pic>
      <p:pic>
        <p:nvPicPr>
          <p:cNvPr id="1486" name="Google Shape;1486;p96"/>
          <p:cNvPicPr preferRelativeResize="0"/>
          <p:nvPr/>
        </p:nvPicPr>
        <p:blipFill rotWithShape="1">
          <a:blip r:embed="rId4">
            <a:alphaModFix/>
          </a:blip>
          <a:srcRect/>
          <a:stretch/>
        </p:blipFill>
        <p:spPr>
          <a:xfrm>
            <a:off x="3836479" y="2775777"/>
            <a:ext cx="796800" cy="796800"/>
          </a:xfrm>
          <a:prstGeom prst="rect">
            <a:avLst/>
          </a:prstGeom>
          <a:noFill/>
          <a:ln>
            <a:noFill/>
          </a:ln>
        </p:spPr>
      </p:pic>
      <p:pic>
        <p:nvPicPr>
          <p:cNvPr id="1487" name="Google Shape;1487;p96"/>
          <p:cNvPicPr preferRelativeResize="0"/>
          <p:nvPr/>
        </p:nvPicPr>
        <p:blipFill rotWithShape="1">
          <a:blip r:embed="rId4">
            <a:alphaModFix/>
          </a:blip>
          <a:srcRect/>
          <a:stretch/>
        </p:blipFill>
        <p:spPr>
          <a:xfrm>
            <a:off x="3805783" y="3693824"/>
            <a:ext cx="796800" cy="796800"/>
          </a:xfrm>
          <a:prstGeom prst="rect">
            <a:avLst/>
          </a:prstGeom>
          <a:noFill/>
          <a:ln>
            <a:noFill/>
          </a:ln>
        </p:spPr>
      </p:pic>
      <p:pic>
        <p:nvPicPr>
          <p:cNvPr id="1488" name="Google Shape;1488;p96"/>
          <p:cNvPicPr preferRelativeResize="0"/>
          <p:nvPr/>
        </p:nvPicPr>
        <p:blipFill rotWithShape="1">
          <a:blip r:embed="rId6">
            <a:alphaModFix/>
          </a:blip>
          <a:srcRect/>
          <a:stretch/>
        </p:blipFill>
        <p:spPr>
          <a:xfrm>
            <a:off x="10602220" y="689476"/>
            <a:ext cx="785614" cy="785614"/>
          </a:xfrm>
          <a:prstGeom prst="rect">
            <a:avLst/>
          </a:prstGeom>
          <a:noFill/>
          <a:ln>
            <a:noFill/>
          </a:ln>
        </p:spPr>
      </p:pic>
      <p:sp>
        <p:nvSpPr>
          <p:cNvPr id="1489" name="Google Shape;1489;p96"/>
          <p:cNvSpPr txBox="1"/>
          <p:nvPr/>
        </p:nvSpPr>
        <p:spPr>
          <a:xfrm>
            <a:off x="10606893" y="1261674"/>
            <a:ext cx="70243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VNET1</a:t>
            </a:r>
            <a:endParaRPr/>
          </a:p>
        </p:txBody>
      </p:sp>
      <p:cxnSp>
        <p:nvCxnSpPr>
          <p:cNvPr id="1490" name="Google Shape;1490;p96"/>
          <p:cNvCxnSpPr>
            <a:stCxn id="1470" idx="2"/>
          </p:cNvCxnSpPr>
          <p:nvPr/>
        </p:nvCxnSpPr>
        <p:spPr>
          <a:xfrm flipH="1">
            <a:off x="3407275" y="1935173"/>
            <a:ext cx="2896500" cy="528000"/>
          </a:xfrm>
          <a:prstGeom prst="straightConnector1">
            <a:avLst/>
          </a:prstGeom>
          <a:noFill/>
          <a:ln w="25400" cap="flat" cmpd="sng">
            <a:solidFill>
              <a:srgbClr val="0070C0"/>
            </a:solidFill>
            <a:prstDash val="solid"/>
            <a:miter lim="800000"/>
            <a:headEnd type="triangle" w="med" len="med"/>
            <a:tailEnd type="triangle" w="med" len="med"/>
          </a:ln>
        </p:spPr>
      </p:cxnSp>
      <p:cxnSp>
        <p:nvCxnSpPr>
          <p:cNvPr id="1491" name="Google Shape;1491;p96"/>
          <p:cNvCxnSpPr>
            <a:stCxn id="1470" idx="2"/>
          </p:cNvCxnSpPr>
          <p:nvPr/>
        </p:nvCxnSpPr>
        <p:spPr>
          <a:xfrm>
            <a:off x="6303776" y="1935173"/>
            <a:ext cx="3079800" cy="546000"/>
          </a:xfrm>
          <a:prstGeom prst="straightConnector1">
            <a:avLst/>
          </a:prstGeom>
          <a:noFill/>
          <a:ln w="25400" cap="flat" cmpd="sng">
            <a:solidFill>
              <a:srgbClr val="0070C0"/>
            </a:solidFill>
            <a:prstDash val="solid"/>
            <a:miter lim="800000"/>
            <a:headEnd type="triangle" w="med" len="med"/>
            <a:tailEnd type="triangle" w="med" len="med"/>
          </a:ln>
        </p:spPr>
      </p:cxnSp>
      <p:sp>
        <p:nvSpPr>
          <p:cNvPr id="1492" name="Google Shape;1492;p96"/>
          <p:cNvSpPr/>
          <p:nvPr/>
        </p:nvSpPr>
        <p:spPr>
          <a:xfrm>
            <a:off x="7373685" y="2474803"/>
            <a:ext cx="3801307" cy="3329266"/>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93" name="Google Shape;1493;p96"/>
          <p:cNvSpPr txBox="1"/>
          <p:nvPr/>
        </p:nvSpPr>
        <p:spPr>
          <a:xfrm>
            <a:off x="8243944" y="5463714"/>
            <a:ext cx="20655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Subnet: virtual-node-aci</a:t>
            </a:r>
            <a:endParaRPr sz="1500">
              <a:solidFill>
                <a:schemeClr val="dk1"/>
              </a:solidFill>
              <a:latin typeface="Calibri"/>
              <a:ea typeface="Calibri"/>
              <a:cs typeface="Calibri"/>
              <a:sym typeface="Calibri"/>
            </a:endParaRPr>
          </a:p>
        </p:txBody>
      </p:sp>
      <p:sp>
        <p:nvSpPr>
          <p:cNvPr id="1494" name="Google Shape;1494;p96"/>
          <p:cNvSpPr/>
          <p:nvPr/>
        </p:nvSpPr>
        <p:spPr>
          <a:xfrm>
            <a:off x="1391942" y="2442717"/>
            <a:ext cx="3801307" cy="3329266"/>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495" name="Google Shape;1495;p96"/>
          <p:cNvSpPr txBox="1"/>
          <p:nvPr/>
        </p:nvSpPr>
        <p:spPr>
          <a:xfrm>
            <a:off x="2456528" y="5118201"/>
            <a:ext cx="138204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Subnet: default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97"/>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501" name="Google Shape;1501;p97"/>
          <p:cNvSpPr txBox="1">
            <a:spLocks noGrp="1"/>
          </p:cNvSpPr>
          <p:nvPr>
            <p:ph type="title"/>
          </p:nvPr>
        </p:nvSpPr>
        <p:spPr>
          <a:xfrm>
            <a:off x="5060" y="-52935"/>
            <a:ext cx="9289240" cy="990709"/>
          </a:xfrm>
          <a:prstGeom prst="rect">
            <a:avLst/>
          </a:prstGeom>
          <a:noFill/>
          <a:ln>
            <a:noFill/>
          </a:ln>
        </p:spPr>
        <p:txBody>
          <a:bodyPr spcFirstLastPara="1" wrap="square" lIns="109725" tIns="54850" rIns="109725" bIns="54850" anchor="ctr" anchorCtr="0">
            <a:noAutofit/>
          </a:bodyPr>
          <a:lstStyle/>
          <a:p>
            <a:pPr marL="0" lvl="0" indent="0" algn="l" rtl="0">
              <a:lnSpc>
                <a:spcPct val="90000"/>
              </a:lnSpc>
              <a:spcBef>
                <a:spcPts val="0"/>
              </a:spcBef>
              <a:spcAft>
                <a:spcPts val="0"/>
              </a:spcAft>
              <a:buClr>
                <a:srgbClr val="548135"/>
              </a:buClr>
              <a:buSzPts val="3333"/>
              <a:buFont typeface="Calibri"/>
              <a:buNone/>
            </a:pPr>
            <a:r>
              <a:rPr lang="en-US" sz="3333"/>
              <a:t>Azure AKS - </a:t>
            </a:r>
            <a:r>
              <a:rPr lang="en-US" sz="3333">
                <a:solidFill>
                  <a:srgbClr val="00B050"/>
                </a:solidFill>
              </a:rPr>
              <a:t>Virtual Nodes Mixed Mode Deployments</a:t>
            </a:r>
            <a:endParaRPr/>
          </a:p>
        </p:txBody>
      </p:sp>
      <p:sp>
        <p:nvSpPr>
          <p:cNvPr id="1502" name="Google Shape;1502;p97"/>
          <p:cNvSpPr/>
          <p:nvPr/>
        </p:nvSpPr>
        <p:spPr>
          <a:xfrm>
            <a:off x="122490" y="815888"/>
            <a:ext cx="11830463" cy="5460100"/>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03" name="Google Shape;1503;p97"/>
          <p:cNvSpPr txBox="1"/>
          <p:nvPr/>
        </p:nvSpPr>
        <p:spPr>
          <a:xfrm>
            <a:off x="134462" y="795293"/>
            <a:ext cx="151824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504" name="Google Shape;1504;p97"/>
          <p:cNvSpPr/>
          <p:nvPr/>
        </p:nvSpPr>
        <p:spPr>
          <a:xfrm>
            <a:off x="339811" y="1149865"/>
            <a:ext cx="11272030" cy="4876068"/>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505" name="Google Shape;1505;p97"/>
          <p:cNvPicPr preferRelativeResize="0"/>
          <p:nvPr/>
        </p:nvPicPr>
        <p:blipFill rotWithShape="1">
          <a:blip r:embed="rId3">
            <a:alphaModFix/>
          </a:blip>
          <a:srcRect/>
          <a:stretch/>
        </p:blipFill>
        <p:spPr>
          <a:xfrm>
            <a:off x="420377" y="1175975"/>
            <a:ext cx="497798" cy="497798"/>
          </a:xfrm>
          <a:prstGeom prst="rect">
            <a:avLst/>
          </a:prstGeom>
          <a:noFill/>
          <a:ln>
            <a:noFill/>
          </a:ln>
        </p:spPr>
      </p:pic>
      <p:sp>
        <p:nvSpPr>
          <p:cNvPr id="1506" name="Google Shape;1506;p97"/>
          <p:cNvSpPr txBox="1"/>
          <p:nvPr/>
        </p:nvSpPr>
        <p:spPr>
          <a:xfrm>
            <a:off x="918174" y="1221948"/>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sp>
        <p:nvSpPr>
          <p:cNvPr id="1507" name="Google Shape;1507;p97"/>
          <p:cNvSpPr/>
          <p:nvPr/>
        </p:nvSpPr>
        <p:spPr>
          <a:xfrm>
            <a:off x="2440934" y="2638262"/>
            <a:ext cx="3498273" cy="27746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08" name="Google Shape;1508;p97"/>
          <p:cNvSpPr txBox="1"/>
          <p:nvPr/>
        </p:nvSpPr>
        <p:spPr>
          <a:xfrm>
            <a:off x="3596355" y="5071935"/>
            <a:ext cx="9919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Node Pool</a:t>
            </a:r>
            <a:endParaRPr/>
          </a:p>
        </p:txBody>
      </p:sp>
      <p:pic>
        <p:nvPicPr>
          <p:cNvPr id="1509" name="Google Shape;1509;p97"/>
          <p:cNvPicPr preferRelativeResize="0"/>
          <p:nvPr/>
        </p:nvPicPr>
        <p:blipFill rotWithShape="1">
          <a:blip r:embed="rId3">
            <a:alphaModFix/>
          </a:blip>
          <a:srcRect/>
          <a:stretch/>
        </p:blipFill>
        <p:spPr>
          <a:xfrm>
            <a:off x="6258364" y="4608100"/>
            <a:ext cx="841027" cy="927668"/>
          </a:xfrm>
          <a:prstGeom prst="rect">
            <a:avLst/>
          </a:prstGeom>
          <a:noFill/>
          <a:ln>
            <a:noFill/>
          </a:ln>
        </p:spPr>
      </p:pic>
      <p:sp>
        <p:nvSpPr>
          <p:cNvPr id="1510" name="Google Shape;1510;p97"/>
          <p:cNvSpPr txBox="1"/>
          <p:nvPr/>
        </p:nvSpPr>
        <p:spPr>
          <a:xfrm>
            <a:off x="6022458" y="5487324"/>
            <a:ext cx="134766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Cluster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Control Plane</a:t>
            </a:r>
            <a:endParaRPr/>
          </a:p>
        </p:txBody>
      </p:sp>
      <p:sp>
        <p:nvSpPr>
          <p:cNvPr id="1511" name="Google Shape;1511;p97"/>
          <p:cNvSpPr/>
          <p:nvPr/>
        </p:nvSpPr>
        <p:spPr>
          <a:xfrm>
            <a:off x="7753049" y="2764071"/>
            <a:ext cx="2953678" cy="215988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12" name="Google Shape;1512;p97"/>
          <p:cNvSpPr txBox="1"/>
          <p:nvPr/>
        </p:nvSpPr>
        <p:spPr>
          <a:xfrm>
            <a:off x="8658364" y="4571091"/>
            <a:ext cx="11721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Virtual Node</a:t>
            </a:r>
            <a:endParaRPr/>
          </a:p>
        </p:txBody>
      </p:sp>
      <p:sp>
        <p:nvSpPr>
          <p:cNvPr id="1513" name="Google Shape;1513;p97"/>
          <p:cNvSpPr/>
          <p:nvPr/>
        </p:nvSpPr>
        <p:spPr>
          <a:xfrm>
            <a:off x="7628462" y="2638262"/>
            <a:ext cx="3271744" cy="2729301"/>
          </a:xfrm>
          <a:prstGeom prst="rect">
            <a:avLst/>
          </a:prstGeom>
          <a:noFill/>
          <a:ln w="50800" cap="flat" cmpd="sng">
            <a:solidFill>
              <a:srgbClr val="0070C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14" name="Google Shape;1514;p97"/>
          <p:cNvSpPr txBox="1"/>
          <p:nvPr/>
        </p:nvSpPr>
        <p:spPr>
          <a:xfrm>
            <a:off x="7813021" y="4979040"/>
            <a:ext cx="254345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Container Instance - ACI</a:t>
            </a:r>
            <a:endParaRPr/>
          </a:p>
        </p:txBody>
      </p:sp>
      <p:pic>
        <p:nvPicPr>
          <p:cNvPr id="1515" name="Google Shape;1515;p97"/>
          <p:cNvPicPr preferRelativeResize="0"/>
          <p:nvPr/>
        </p:nvPicPr>
        <p:blipFill rotWithShape="1">
          <a:blip r:embed="rId4">
            <a:alphaModFix/>
          </a:blip>
          <a:srcRect/>
          <a:stretch/>
        </p:blipFill>
        <p:spPr>
          <a:xfrm>
            <a:off x="10602220" y="761558"/>
            <a:ext cx="785614" cy="785614"/>
          </a:xfrm>
          <a:prstGeom prst="rect">
            <a:avLst/>
          </a:prstGeom>
          <a:noFill/>
          <a:ln>
            <a:noFill/>
          </a:ln>
        </p:spPr>
      </p:pic>
      <p:sp>
        <p:nvSpPr>
          <p:cNvPr id="1516" name="Google Shape;1516;p97"/>
          <p:cNvSpPr txBox="1"/>
          <p:nvPr/>
        </p:nvSpPr>
        <p:spPr>
          <a:xfrm>
            <a:off x="10606893" y="1333756"/>
            <a:ext cx="70243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VNET1</a:t>
            </a:r>
            <a:endParaRPr/>
          </a:p>
        </p:txBody>
      </p:sp>
      <p:sp>
        <p:nvSpPr>
          <p:cNvPr id="1517" name="Google Shape;1517;p97"/>
          <p:cNvSpPr/>
          <p:nvPr/>
        </p:nvSpPr>
        <p:spPr>
          <a:xfrm>
            <a:off x="7373685" y="2466161"/>
            <a:ext cx="3801307" cy="3337908"/>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18" name="Google Shape;1518;p97"/>
          <p:cNvSpPr txBox="1"/>
          <p:nvPr/>
        </p:nvSpPr>
        <p:spPr>
          <a:xfrm>
            <a:off x="8243944" y="5463714"/>
            <a:ext cx="20655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Subnet: virtual-node-aci</a:t>
            </a:r>
            <a:endParaRPr sz="1500">
              <a:solidFill>
                <a:schemeClr val="dk1"/>
              </a:solidFill>
              <a:latin typeface="Calibri"/>
              <a:ea typeface="Calibri"/>
              <a:cs typeface="Calibri"/>
              <a:sym typeface="Calibri"/>
            </a:endParaRPr>
          </a:p>
        </p:txBody>
      </p:sp>
      <p:sp>
        <p:nvSpPr>
          <p:cNvPr id="1519" name="Google Shape;1519;p97"/>
          <p:cNvSpPr/>
          <p:nvPr/>
        </p:nvSpPr>
        <p:spPr>
          <a:xfrm>
            <a:off x="2256922" y="2434075"/>
            <a:ext cx="3801307" cy="3337908"/>
          </a:xfrm>
          <a:prstGeom prst="rect">
            <a:avLst/>
          </a:prstGeom>
          <a:noFill/>
          <a:ln w="635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20" name="Google Shape;1520;p97"/>
          <p:cNvSpPr txBox="1"/>
          <p:nvPr/>
        </p:nvSpPr>
        <p:spPr>
          <a:xfrm>
            <a:off x="3248397" y="5419731"/>
            <a:ext cx="138204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Subnet: default</a:t>
            </a:r>
            <a:endParaRPr/>
          </a:p>
        </p:txBody>
      </p:sp>
      <p:sp>
        <p:nvSpPr>
          <p:cNvPr id="1521" name="Google Shape;1521;p97"/>
          <p:cNvSpPr/>
          <p:nvPr/>
        </p:nvSpPr>
        <p:spPr>
          <a:xfrm>
            <a:off x="2648753" y="2869371"/>
            <a:ext cx="3071729" cy="2195743"/>
          </a:xfrm>
          <a:prstGeom prst="rect">
            <a:avLst/>
          </a:prstGeom>
          <a:solidFill>
            <a:srgbClr val="E1EF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22" name="Google Shape;1522;p97"/>
          <p:cNvSpPr txBox="1"/>
          <p:nvPr/>
        </p:nvSpPr>
        <p:spPr>
          <a:xfrm>
            <a:off x="3308294" y="4748944"/>
            <a:ext cx="156651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AKS Worker Node</a:t>
            </a:r>
            <a:endParaRPr/>
          </a:p>
        </p:txBody>
      </p:sp>
      <p:pic>
        <p:nvPicPr>
          <p:cNvPr id="1523" name="Google Shape;1523;p97"/>
          <p:cNvPicPr preferRelativeResize="0"/>
          <p:nvPr/>
        </p:nvPicPr>
        <p:blipFill rotWithShape="1">
          <a:blip r:embed="rId5">
            <a:alphaModFix/>
          </a:blip>
          <a:srcRect/>
          <a:stretch/>
        </p:blipFill>
        <p:spPr>
          <a:xfrm>
            <a:off x="3751049" y="3082359"/>
            <a:ext cx="799738" cy="799733"/>
          </a:xfrm>
          <a:prstGeom prst="rect">
            <a:avLst/>
          </a:prstGeom>
          <a:noFill/>
          <a:ln>
            <a:noFill/>
          </a:ln>
        </p:spPr>
      </p:pic>
      <p:sp>
        <p:nvSpPr>
          <p:cNvPr id="1524" name="Google Shape;1524;p97"/>
          <p:cNvSpPr/>
          <p:nvPr/>
        </p:nvSpPr>
        <p:spPr>
          <a:xfrm>
            <a:off x="3532307" y="3039326"/>
            <a:ext cx="1271144" cy="1142091"/>
          </a:xfrm>
          <a:prstGeom prst="rect">
            <a:avLst/>
          </a:prstGeom>
          <a:noFill/>
          <a:ln w="41275"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25" name="Google Shape;1525;p97"/>
          <p:cNvSpPr txBox="1"/>
          <p:nvPr/>
        </p:nvSpPr>
        <p:spPr>
          <a:xfrm>
            <a:off x="3658134" y="3900189"/>
            <a:ext cx="107529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MySQL Pod</a:t>
            </a:r>
            <a:endParaRPr/>
          </a:p>
        </p:txBody>
      </p:sp>
      <p:pic>
        <p:nvPicPr>
          <p:cNvPr id="1526" name="Google Shape;1526;p97"/>
          <p:cNvPicPr preferRelativeResize="0"/>
          <p:nvPr/>
        </p:nvPicPr>
        <p:blipFill rotWithShape="1">
          <a:blip r:embed="rId5">
            <a:alphaModFix/>
          </a:blip>
          <a:srcRect/>
          <a:stretch/>
        </p:blipFill>
        <p:spPr>
          <a:xfrm>
            <a:off x="8825619" y="3135942"/>
            <a:ext cx="799738" cy="799733"/>
          </a:xfrm>
          <a:prstGeom prst="rect">
            <a:avLst/>
          </a:prstGeom>
          <a:noFill/>
          <a:ln>
            <a:noFill/>
          </a:ln>
        </p:spPr>
      </p:pic>
      <p:sp>
        <p:nvSpPr>
          <p:cNvPr id="1527" name="Google Shape;1527;p97"/>
          <p:cNvSpPr/>
          <p:nvPr/>
        </p:nvSpPr>
        <p:spPr>
          <a:xfrm>
            <a:off x="8606876" y="3092910"/>
            <a:ext cx="1271144" cy="1142091"/>
          </a:xfrm>
          <a:prstGeom prst="rect">
            <a:avLst/>
          </a:prstGeom>
          <a:noFill/>
          <a:ln w="41275"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28" name="Google Shape;1528;p97"/>
          <p:cNvSpPr txBox="1"/>
          <p:nvPr/>
        </p:nvSpPr>
        <p:spPr>
          <a:xfrm>
            <a:off x="8561839" y="3943196"/>
            <a:ext cx="139089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Usermgmt  Pod</a:t>
            </a:r>
            <a:endParaRPr/>
          </a:p>
        </p:txBody>
      </p:sp>
      <p:sp>
        <p:nvSpPr>
          <p:cNvPr id="1529" name="Google Shape;1529;p97"/>
          <p:cNvSpPr/>
          <p:nvPr/>
        </p:nvSpPr>
        <p:spPr>
          <a:xfrm>
            <a:off x="2294693" y="1672817"/>
            <a:ext cx="3801307" cy="585032"/>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MySQL  Cluster IP Service</a:t>
            </a:r>
            <a:endParaRPr/>
          </a:p>
        </p:txBody>
      </p:sp>
      <p:sp>
        <p:nvSpPr>
          <p:cNvPr id="1530" name="Google Shape;1530;p97"/>
          <p:cNvSpPr/>
          <p:nvPr/>
        </p:nvSpPr>
        <p:spPr>
          <a:xfrm>
            <a:off x="7329234" y="1664742"/>
            <a:ext cx="3801307" cy="585032"/>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500">
                <a:solidFill>
                  <a:schemeClr val="lt1"/>
                </a:solidFill>
                <a:latin typeface="Calibri"/>
                <a:ea typeface="Calibri"/>
                <a:cs typeface="Calibri"/>
                <a:sym typeface="Calibri"/>
              </a:rPr>
              <a:t>UserMgmt LoadBalancer Service</a:t>
            </a:r>
            <a:endParaRPr/>
          </a:p>
        </p:txBody>
      </p:sp>
      <p:cxnSp>
        <p:nvCxnSpPr>
          <p:cNvPr id="1531" name="Google Shape;1531;p97"/>
          <p:cNvCxnSpPr>
            <a:stCxn id="1530" idx="2"/>
            <a:endCxn id="1526" idx="0"/>
          </p:cNvCxnSpPr>
          <p:nvPr/>
        </p:nvCxnSpPr>
        <p:spPr>
          <a:xfrm flipH="1">
            <a:off x="9225388" y="2249774"/>
            <a:ext cx="4500" cy="886200"/>
          </a:xfrm>
          <a:prstGeom prst="straightConnector1">
            <a:avLst/>
          </a:prstGeom>
          <a:noFill/>
          <a:ln w="38100" cap="flat" cmpd="sng">
            <a:solidFill>
              <a:srgbClr val="00B050"/>
            </a:solidFill>
            <a:prstDash val="solid"/>
            <a:miter lim="800000"/>
            <a:headEnd type="none" w="sm" len="sm"/>
            <a:tailEnd type="triangle" w="med" len="med"/>
          </a:ln>
        </p:spPr>
      </p:cxnSp>
      <p:cxnSp>
        <p:nvCxnSpPr>
          <p:cNvPr id="1532" name="Google Shape;1532;p97"/>
          <p:cNvCxnSpPr>
            <a:stCxn id="1526" idx="1"/>
            <a:endCxn id="1529" idx="3"/>
          </p:cNvCxnSpPr>
          <p:nvPr/>
        </p:nvCxnSpPr>
        <p:spPr>
          <a:xfrm rot="10800000">
            <a:off x="6095919" y="1965309"/>
            <a:ext cx="2729700" cy="1570500"/>
          </a:xfrm>
          <a:prstGeom prst="bentConnector3">
            <a:avLst>
              <a:gd name="adj1" fmla="val 60938"/>
            </a:avLst>
          </a:prstGeom>
          <a:noFill/>
          <a:ln w="38100" cap="flat" cmpd="sng">
            <a:solidFill>
              <a:srgbClr val="00B050"/>
            </a:solidFill>
            <a:prstDash val="solid"/>
            <a:miter lim="800000"/>
            <a:headEnd type="none" w="sm" len="sm"/>
            <a:tailEnd type="triangle" w="med" len="med"/>
          </a:ln>
        </p:spPr>
      </p:cxnSp>
      <p:cxnSp>
        <p:nvCxnSpPr>
          <p:cNvPr id="1533" name="Google Shape;1533;p97"/>
          <p:cNvCxnSpPr>
            <a:stCxn id="1529" idx="2"/>
            <a:endCxn id="1523" idx="0"/>
          </p:cNvCxnSpPr>
          <p:nvPr/>
        </p:nvCxnSpPr>
        <p:spPr>
          <a:xfrm flipH="1">
            <a:off x="4150947" y="2257849"/>
            <a:ext cx="44400" cy="824400"/>
          </a:xfrm>
          <a:prstGeom prst="straightConnector1">
            <a:avLst/>
          </a:prstGeom>
          <a:noFill/>
          <a:ln w="38100" cap="flat" cmpd="sng">
            <a:solidFill>
              <a:srgbClr val="00B050"/>
            </a:solidFill>
            <a:prstDash val="solid"/>
            <a:miter lim="800000"/>
            <a:headEnd type="none" w="sm" len="sm"/>
            <a:tailEnd type="triangle" w="med" len="med"/>
          </a:ln>
        </p:spPr>
      </p:cxnSp>
      <p:cxnSp>
        <p:nvCxnSpPr>
          <p:cNvPr id="1534" name="Google Shape;1534;p97"/>
          <p:cNvCxnSpPr/>
          <p:nvPr/>
        </p:nvCxnSpPr>
        <p:spPr>
          <a:xfrm rot="10800000">
            <a:off x="6058274" y="4133884"/>
            <a:ext cx="630900" cy="546300"/>
          </a:xfrm>
          <a:prstGeom prst="bentConnector3">
            <a:avLst>
              <a:gd name="adj1" fmla="val 2671"/>
            </a:avLst>
          </a:prstGeom>
          <a:noFill/>
          <a:ln w="38100" cap="flat" cmpd="sng">
            <a:solidFill>
              <a:srgbClr val="0070C0"/>
            </a:solidFill>
            <a:prstDash val="solid"/>
            <a:miter lim="800000"/>
            <a:headEnd type="none" w="sm" len="sm"/>
            <a:tailEnd type="triangle" w="med" len="med"/>
          </a:ln>
        </p:spPr>
      </p:cxnSp>
      <p:cxnSp>
        <p:nvCxnSpPr>
          <p:cNvPr id="1535" name="Google Shape;1535;p97"/>
          <p:cNvCxnSpPr>
            <a:stCxn id="1509" idx="0"/>
            <a:endCxn id="1517" idx="1"/>
          </p:cNvCxnSpPr>
          <p:nvPr/>
        </p:nvCxnSpPr>
        <p:spPr>
          <a:xfrm rot="-5400000">
            <a:off x="6789727" y="4024150"/>
            <a:ext cx="473100" cy="694800"/>
          </a:xfrm>
          <a:prstGeom prst="bentConnector2">
            <a:avLst/>
          </a:prstGeom>
          <a:noFill/>
          <a:ln w="38100" cap="flat" cmpd="sng">
            <a:solidFill>
              <a:srgbClr val="0070C0"/>
            </a:solidFill>
            <a:prstDash val="solid"/>
            <a:miter lim="800000"/>
            <a:headEnd type="none" w="sm" len="sm"/>
            <a:tailEnd type="triangle" w="med" len="med"/>
          </a:ln>
        </p:spPr>
      </p:cxnSp>
      <p:pic>
        <p:nvPicPr>
          <p:cNvPr id="1536" name="Google Shape;1536;p97" descr="User"/>
          <p:cNvPicPr preferRelativeResize="0"/>
          <p:nvPr/>
        </p:nvPicPr>
        <p:blipFill rotWithShape="1">
          <a:blip r:embed="rId6">
            <a:alphaModFix/>
          </a:blip>
          <a:srcRect/>
          <a:stretch/>
        </p:blipFill>
        <p:spPr>
          <a:xfrm>
            <a:off x="9803148" y="-30974"/>
            <a:ext cx="762000" cy="762000"/>
          </a:xfrm>
          <a:prstGeom prst="rect">
            <a:avLst/>
          </a:prstGeom>
          <a:noFill/>
          <a:ln>
            <a:noFill/>
          </a:ln>
        </p:spPr>
      </p:pic>
      <p:pic>
        <p:nvPicPr>
          <p:cNvPr id="1537" name="Google Shape;1537;p97" descr="User"/>
          <p:cNvPicPr preferRelativeResize="0"/>
          <p:nvPr/>
        </p:nvPicPr>
        <p:blipFill rotWithShape="1">
          <a:blip r:embed="rId6">
            <a:alphaModFix/>
          </a:blip>
          <a:srcRect/>
          <a:stretch/>
        </p:blipFill>
        <p:spPr>
          <a:xfrm>
            <a:off x="10545278" y="-16248"/>
            <a:ext cx="762000" cy="762000"/>
          </a:xfrm>
          <a:prstGeom prst="rect">
            <a:avLst/>
          </a:prstGeom>
          <a:noFill/>
          <a:ln>
            <a:noFill/>
          </a:ln>
        </p:spPr>
      </p:pic>
      <p:pic>
        <p:nvPicPr>
          <p:cNvPr id="1538" name="Google Shape;1538;p97" descr="User"/>
          <p:cNvPicPr preferRelativeResize="0"/>
          <p:nvPr/>
        </p:nvPicPr>
        <p:blipFill rotWithShape="1">
          <a:blip r:embed="rId6">
            <a:alphaModFix/>
          </a:blip>
          <a:srcRect/>
          <a:stretch/>
        </p:blipFill>
        <p:spPr>
          <a:xfrm>
            <a:off x="11285019" y="-13144"/>
            <a:ext cx="762000" cy="762000"/>
          </a:xfrm>
          <a:prstGeom prst="rect">
            <a:avLst/>
          </a:prstGeom>
          <a:noFill/>
          <a:ln>
            <a:noFill/>
          </a:ln>
        </p:spPr>
      </p:pic>
      <p:sp>
        <p:nvSpPr>
          <p:cNvPr id="1539" name="Google Shape;1539;p97"/>
          <p:cNvSpPr txBox="1"/>
          <p:nvPr/>
        </p:nvSpPr>
        <p:spPr>
          <a:xfrm>
            <a:off x="480284" y="5630425"/>
            <a:ext cx="13734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Azure Disks</a:t>
            </a:r>
            <a:endParaRPr/>
          </a:p>
        </p:txBody>
      </p:sp>
      <p:pic>
        <p:nvPicPr>
          <p:cNvPr id="1540" name="Google Shape;1540;p97"/>
          <p:cNvPicPr preferRelativeResize="0"/>
          <p:nvPr/>
        </p:nvPicPr>
        <p:blipFill rotWithShape="1">
          <a:blip r:embed="rId7">
            <a:alphaModFix/>
          </a:blip>
          <a:srcRect/>
          <a:stretch/>
        </p:blipFill>
        <p:spPr>
          <a:xfrm>
            <a:off x="481659" y="4635493"/>
            <a:ext cx="1168576" cy="1168576"/>
          </a:xfrm>
          <a:prstGeom prst="rect">
            <a:avLst/>
          </a:prstGeom>
          <a:noFill/>
          <a:ln>
            <a:noFill/>
          </a:ln>
        </p:spPr>
      </p:pic>
      <p:cxnSp>
        <p:nvCxnSpPr>
          <p:cNvPr id="1541" name="Google Shape;1541;p97"/>
          <p:cNvCxnSpPr>
            <a:endCxn id="1540" idx="0"/>
          </p:cNvCxnSpPr>
          <p:nvPr/>
        </p:nvCxnSpPr>
        <p:spPr>
          <a:xfrm flipH="1">
            <a:off x="1065947" y="3628393"/>
            <a:ext cx="2622600" cy="1007100"/>
          </a:xfrm>
          <a:prstGeom prst="bentConnector2">
            <a:avLst/>
          </a:prstGeom>
          <a:noFill/>
          <a:ln w="38100" cap="flat" cmpd="sng">
            <a:solidFill>
              <a:srgbClr val="00B050"/>
            </a:solidFill>
            <a:prstDash val="solid"/>
            <a:miter lim="800000"/>
            <a:headEnd type="none" w="sm" len="sm"/>
            <a:tailEnd type="triangle" w="med" len="med"/>
          </a:ln>
        </p:spPr>
      </p:cxnSp>
      <p:cxnSp>
        <p:nvCxnSpPr>
          <p:cNvPr id="1542" name="Google Shape;1542;p97"/>
          <p:cNvCxnSpPr>
            <a:stCxn id="1536" idx="1"/>
            <a:endCxn id="1530" idx="0"/>
          </p:cNvCxnSpPr>
          <p:nvPr/>
        </p:nvCxnSpPr>
        <p:spPr>
          <a:xfrm flipH="1">
            <a:off x="9229848" y="350026"/>
            <a:ext cx="573300" cy="1314600"/>
          </a:xfrm>
          <a:prstGeom prst="bentConnector2">
            <a:avLst/>
          </a:prstGeom>
          <a:noFill/>
          <a:ln w="38100" cap="flat" cmpd="sng">
            <a:solidFill>
              <a:srgbClr val="00B050"/>
            </a:solidFill>
            <a:prstDash val="solid"/>
            <a:miter lim="800000"/>
            <a:headEnd type="none" w="sm" len="sm"/>
            <a:tailEnd type="triangle" w="med" len="med"/>
          </a:ln>
        </p:spPr>
      </p:cxnSp>
      <p:pic>
        <p:nvPicPr>
          <p:cNvPr id="1543" name="Google Shape;1543;p97"/>
          <p:cNvPicPr preferRelativeResize="0"/>
          <p:nvPr/>
        </p:nvPicPr>
        <p:blipFill rotWithShape="1">
          <a:blip r:embed="rId8">
            <a:alphaModFix/>
          </a:blip>
          <a:srcRect/>
          <a:stretch/>
        </p:blipFill>
        <p:spPr>
          <a:xfrm>
            <a:off x="3949675" y="4251896"/>
            <a:ext cx="499836" cy="499833"/>
          </a:xfrm>
          <a:prstGeom prst="rect">
            <a:avLst/>
          </a:prstGeom>
          <a:noFill/>
          <a:ln>
            <a:noFill/>
          </a:ln>
        </p:spPr>
      </p:pic>
      <p:pic>
        <p:nvPicPr>
          <p:cNvPr id="1544" name="Google Shape;1544;p97"/>
          <p:cNvPicPr preferRelativeResize="0"/>
          <p:nvPr/>
        </p:nvPicPr>
        <p:blipFill rotWithShape="1">
          <a:blip r:embed="rId9">
            <a:alphaModFix/>
          </a:blip>
          <a:srcRect/>
          <a:stretch/>
        </p:blipFill>
        <p:spPr>
          <a:xfrm>
            <a:off x="3341934" y="4270668"/>
            <a:ext cx="499833" cy="499833"/>
          </a:xfrm>
          <a:prstGeom prst="rect">
            <a:avLst/>
          </a:prstGeom>
          <a:noFill/>
          <a:ln>
            <a:noFill/>
          </a:ln>
        </p:spPr>
      </p:pic>
      <p:pic>
        <p:nvPicPr>
          <p:cNvPr id="1545" name="Google Shape;1545;p97"/>
          <p:cNvPicPr preferRelativeResize="0"/>
          <p:nvPr/>
        </p:nvPicPr>
        <p:blipFill rotWithShape="1">
          <a:blip r:embed="rId10">
            <a:alphaModFix/>
          </a:blip>
          <a:srcRect/>
          <a:stretch/>
        </p:blipFill>
        <p:spPr>
          <a:xfrm>
            <a:off x="2755034" y="4274452"/>
            <a:ext cx="499833" cy="499833"/>
          </a:xfrm>
          <a:prstGeom prst="rect">
            <a:avLst/>
          </a:prstGeom>
          <a:noFill/>
          <a:ln>
            <a:noFill/>
          </a:ln>
        </p:spPr>
      </p:pic>
      <p:pic>
        <p:nvPicPr>
          <p:cNvPr id="1546" name="Google Shape;1546;p97"/>
          <p:cNvPicPr preferRelativeResize="0"/>
          <p:nvPr/>
        </p:nvPicPr>
        <p:blipFill rotWithShape="1">
          <a:blip r:embed="rId11">
            <a:alphaModFix/>
          </a:blip>
          <a:srcRect/>
          <a:stretch/>
        </p:blipFill>
        <p:spPr>
          <a:xfrm>
            <a:off x="5092180" y="2944640"/>
            <a:ext cx="499836" cy="499833"/>
          </a:xfrm>
          <a:prstGeom prst="rect">
            <a:avLst/>
          </a:prstGeom>
          <a:noFill/>
          <a:ln>
            <a:noFill/>
          </a:ln>
        </p:spPr>
      </p:pic>
      <p:pic>
        <p:nvPicPr>
          <p:cNvPr id="1547" name="Google Shape;1547;p97"/>
          <p:cNvPicPr preferRelativeResize="0"/>
          <p:nvPr/>
        </p:nvPicPr>
        <p:blipFill rotWithShape="1">
          <a:blip r:embed="rId11">
            <a:alphaModFix/>
          </a:blip>
          <a:srcRect/>
          <a:stretch/>
        </p:blipFill>
        <p:spPr>
          <a:xfrm>
            <a:off x="10111115" y="2821887"/>
            <a:ext cx="499836" cy="499833"/>
          </a:xfrm>
          <a:prstGeom prst="rect">
            <a:avLst/>
          </a:prstGeom>
          <a:noFill/>
          <a:ln>
            <a:noFill/>
          </a:ln>
        </p:spPr>
      </p:pic>
      <p:pic>
        <p:nvPicPr>
          <p:cNvPr id="1548" name="Google Shape;1548;p97"/>
          <p:cNvPicPr preferRelativeResize="0"/>
          <p:nvPr/>
        </p:nvPicPr>
        <p:blipFill rotWithShape="1">
          <a:blip r:embed="rId12">
            <a:alphaModFix/>
          </a:blip>
          <a:srcRect/>
          <a:stretch/>
        </p:blipFill>
        <p:spPr>
          <a:xfrm>
            <a:off x="2399656" y="1702956"/>
            <a:ext cx="498193" cy="498188"/>
          </a:xfrm>
          <a:prstGeom prst="rect">
            <a:avLst/>
          </a:prstGeom>
          <a:noFill/>
          <a:ln>
            <a:noFill/>
          </a:ln>
        </p:spPr>
      </p:pic>
      <p:pic>
        <p:nvPicPr>
          <p:cNvPr id="1549" name="Google Shape;1549;p97"/>
          <p:cNvPicPr preferRelativeResize="0"/>
          <p:nvPr/>
        </p:nvPicPr>
        <p:blipFill rotWithShape="1">
          <a:blip r:embed="rId12">
            <a:alphaModFix/>
          </a:blip>
          <a:srcRect/>
          <a:stretch/>
        </p:blipFill>
        <p:spPr>
          <a:xfrm>
            <a:off x="7385124" y="1708305"/>
            <a:ext cx="498193" cy="498188"/>
          </a:xfrm>
          <a:prstGeom prst="rect">
            <a:avLst/>
          </a:prstGeom>
          <a:noFill/>
          <a:ln>
            <a:noFill/>
          </a:ln>
        </p:spPr>
      </p:pic>
      <p:pic>
        <p:nvPicPr>
          <p:cNvPr id="1550" name="Google Shape;1550;p97"/>
          <p:cNvPicPr preferRelativeResize="0"/>
          <p:nvPr/>
        </p:nvPicPr>
        <p:blipFill rotWithShape="1">
          <a:blip r:embed="rId13">
            <a:alphaModFix/>
          </a:blip>
          <a:srcRect/>
          <a:stretch/>
        </p:blipFill>
        <p:spPr>
          <a:xfrm>
            <a:off x="4542198" y="4245993"/>
            <a:ext cx="498000" cy="498000"/>
          </a:xfrm>
          <a:prstGeom prst="rect">
            <a:avLst/>
          </a:prstGeom>
          <a:noFill/>
          <a:ln>
            <a:noFill/>
          </a:ln>
        </p:spPr>
      </p:pic>
      <p:pic>
        <p:nvPicPr>
          <p:cNvPr id="1551" name="Google Shape;1551;p97"/>
          <p:cNvPicPr preferRelativeResize="0"/>
          <p:nvPr/>
        </p:nvPicPr>
        <p:blipFill rotWithShape="1">
          <a:blip r:embed="rId14">
            <a:alphaModFix/>
          </a:blip>
          <a:srcRect/>
          <a:stretch/>
        </p:blipFill>
        <p:spPr>
          <a:xfrm>
            <a:off x="5127670" y="4260806"/>
            <a:ext cx="498000" cy="498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9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557" name="Google Shape;1557;p98"/>
          <p:cNvSpPr/>
          <p:nvPr/>
        </p:nvSpPr>
        <p:spPr>
          <a:xfrm>
            <a:off x="1809750" y="1305013"/>
            <a:ext cx="9559423" cy="4711798"/>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58" name="Google Shape;1558;p98"/>
          <p:cNvSpPr txBox="1"/>
          <p:nvPr/>
        </p:nvSpPr>
        <p:spPr>
          <a:xfrm>
            <a:off x="1809750" y="1296499"/>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559" name="Google Shape;1559;p98"/>
          <p:cNvSpPr/>
          <p:nvPr/>
        </p:nvSpPr>
        <p:spPr>
          <a:xfrm>
            <a:off x="4370917" y="1670479"/>
            <a:ext cx="6691222" cy="4145249"/>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560" name="Google Shape;1560;p98"/>
          <p:cNvPicPr preferRelativeResize="0"/>
          <p:nvPr/>
        </p:nvPicPr>
        <p:blipFill rotWithShape="1">
          <a:blip r:embed="rId3">
            <a:alphaModFix/>
          </a:blip>
          <a:srcRect/>
          <a:stretch/>
        </p:blipFill>
        <p:spPr>
          <a:xfrm>
            <a:off x="4409562" y="1704998"/>
            <a:ext cx="497798" cy="497798"/>
          </a:xfrm>
          <a:prstGeom prst="rect">
            <a:avLst/>
          </a:prstGeom>
          <a:noFill/>
          <a:ln>
            <a:noFill/>
          </a:ln>
        </p:spPr>
      </p:pic>
      <p:sp>
        <p:nvSpPr>
          <p:cNvPr id="1561" name="Google Shape;1561;p98"/>
          <p:cNvSpPr txBox="1"/>
          <p:nvPr/>
        </p:nvSpPr>
        <p:spPr>
          <a:xfrm>
            <a:off x="4907359" y="1750971"/>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1562" name="Google Shape;1562;p98"/>
          <p:cNvPicPr preferRelativeResize="0"/>
          <p:nvPr/>
        </p:nvPicPr>
        <p:blipFill rotWithShape="1">
          <a:blip r:embed="rId4">
            <a:alphaModFix/>
          </a:blip>
          <a:srcRect/>
          <a:stretch/>
        </p:blipFill>
        <p:spPr>
          <a:xfrm>
            <a:off x="3358640" y="4493097"/>
            <a:ext cx="863341" cy="863341"/>
          </a:xfrm>
          <a:prstGeom prst="rect">
            <a:avLst/>
          </a:prstGeom>
          <a:noFill/>
          <a:ln>
            <a:noFill/>
          </a:ln>
        </p:spPr>
      </p:pic>
      <p:pic>
        <p:nvPicPr>
          <p:cNvPr id="1563" name="Google Shape;1563;p98"/>
          <p:cNvPicPr preferRelativeResize="0"/>
          <p:nvPr/>
        </p:nvPicPr>
        <p:blipFill rotWithShape="1">
          <a:blip r:embed="rId5">
            <a:alphaModFix/>
          </a:blip>
          <a:srcRect/>
          <a:stretch/>
        </p:blipFill>
        <p:spPr>
          <a:xfrm>
            <a:off x="1978272" y="4491612"/>
            <a:ext cx="863341" cy="863341"/>
          </a:xfrm>
          <a:prstGeom prst="rect">
            <a:avLst/>
          </a:prstGeom>
          <a:noFill/>
          <a:ln>
            <a:noFill/>
          </a:ln>
        </p:spPr>
      </p:pic>
      <p:sp>
        <p:nvSpPr>
          <p:cNvPr id="1564" name="Google Shape;1564;p98"/>
          <p:cNvSpPr txBox="1"/>
          <p:nvPr/>
        </p:nvSpPr>
        <p:spPr>
          <a:xfrm>
            <a:off x="1925699" y="5305692"/>
            <a:ext cx="84830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App1 LB</a:t>
            </a:r>
            <a:endParaRPr/>
          </a:p>
        </p:txBody>
      </p:sp>
      <p:sp>
        <p:nvSpPr>
          <p:cNvPr id="1565" name="Google Shape;1565;p98"/>
          <p:cNvSpPr txBox="1"/>
          <p:nvPr/>
        </p:nvSpPr>
        <p:spPr>
          <a:xfrm>
            <a:off x="3104518" y="5422621"/>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pic>
        <p:nvPicPr>
          <p:cNvPr id="1566" name="Google Shape;1566;p98" descr="User"/>
          <p:cNvPicPr preferRelativeResize="0"/>
          <p:nvPr/>
        </p:nvPicPr>
        <p:blipFill rotWithShape="1">
          <a:blip r:embed="rId6">
            <a:alphaModFix/>
          </a:blip>
          <a:srcRect/>
          <a:stretch/>
        </p:blipFill>
        <p:spPr>
          <a:xfrm>
            <a:off x="101040" y="4491612"/>
            <a:ext cx="762000" cy="762000"/>
          </a:xfrm>
          <a:prstGeom prst="rect">
            <a:avLst/>
          </a:prstGeom>
          <a:noFill/>
          <a:ln>
            <a:noFill/>
          </a:ln>
        </p:spPr>
      </p:pic>
      <p:cxnSp>
        <p:nvCxnSpPr>
          <p:cNvPr id="1567" name="Google Shape;1567;p98"/>
          <p:cNvCxnSpPr>
            <a:endCxn id="1563" idx="1"/>
          </p:cNvCxnSpPr>
          <p:nvPr/>
        </p:nvCxnSpPr>
        <p:spPr>
          <a:xfrm rot="10800000" flipH="1">
            <a:off x="822972" y="492328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1568" name="Google Shape;1568;p98"/>
          <p:cNvSpPr txBox="1"/>
          <p:nvPr/>
        </p:nvSpPr>
        <p:spPr>
          <a:xfrm>
            <a:off x="155938" y="5208279"/>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1569" name="Google Shape;1569;p98"/>
          <p:cNvCxnSpPr>
            <a:stCxn id="1563" idx="3"/>
            <a:endCxn id="1562" idx="1"/>
          </p:cNvCxnSpPr>
          <p:nvPr/>
        </p:nvCxnSpPr>
        <p:spPr>
          <a:xfrm>
            <a:off x="2841613" y="4923283"/>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1570" name="Google Shape;1570;p98"/>
          <p:cNvCxnSpPr>
            <a:stCxn id="1562" idx="3"/>
            <a:endCxn id="1571" idx="1"/>
          </p:cNvCxnSpPr>
          <p:nvPr/>
        </p:nvCxnSpPr>
        <p:spPr>
          <a:xfrm rot="10800000" flipH="1">
            <a:off x="4221981" y="4894168"/>
            <a:ext cx="2778300" cy="30600"/>
          </a:xfrm>
          <a:prstGeom prst="straightConnector1">
            <a:avLst/>
          </a:prstGeom>
          <a:noFill/>
          <a:ln w="25400" cap="flat" cmpd="sng">
            <a:solidFill>
              <a:srgbClr val="0070C0"/>
            </a:solidFill>
            <a:prstDash val="solid"/>
            <a:miter lim="800000"/>
            <a:headEnd type="none" w="sm" len="sm"/>
            <a:tailEnd type="triangle" w="med" len="med"/>
          </a:ln>
        </p:spPr>
      </p:cxnSp>
      <p:sp>
        <p:nvSpPr>
          <p:cNvPr id="1572" name="Google Shape;1572;p98"/>
          <p:cNvSpPr/>
          <p:nvPr/>
        </p:nvSpPr>
        <p:spPr>
          <a:xfrm>
            <a:off x="7000201" y="4190629"/>
            <a:ext cx="2856748" cy="1431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571" name="Google Shape;1571;p98"/>
          <p:cNvPicPr preferRelativeResize="0"/>
          <p:nvPr/>
        </p:nvPicPr>
        <p:blipFill rotWithShape="1">
          <a:blip r:embed="rId7">
            <a:alphaModFix/>
          </a:blip>
          <a:srcRect/>
          <a:stretch/>
        </p:blipFill>
        <p:spPr>
          <a:xfrm>
            <a:off x="7000201" y="4495718"/>
            <a:ext cx="797108" cy="797100"/>
          </a:xfrm>
          <a:prstGeom prst="rect">
            <a:avLst/>
          </a:prstGeom>
          <a:noFill/>
          <a:ln>
            <a:noFill/>
          </a:ln>
        </p:spPr>
      </p:pic>
      <p:pic>
        <p:nvPicPr>
          <p:cNvPr id="1573" name="Google Shape;1573;p98"/>
          <p:cNvPicPr preferRelativeResize="0"/>
          <p:nvPr/>
        </p:nvPicPr>
        <p:blipFill rotWithShape="1">
          <a:blip r:embed="rId8">
            <a:alphaModFix/>
          </a:blip>
          <a:srcRect/>
          <a:stretch/>
        </p:blipFill>
        <p:spPr>
          <a:xfrm>
            <a:off x="8033934" y="4485870"/>
            <a:ext cx="799738" cy="799733"/>
          </a:xfrm>
          <a:prstGeom prst="rect">
            <a:avLst/>
          </a:prstGeom>
          <a:noFill/>
          <a:ln>
            <a:noFill/>
          </a:ln>
        </p:spPr>
      </p:pic>
      <p:pic>
        <p:nvPicPr>
          <p:cNvPr id="1574" name="Google Shape;1574;p98"/>
          <p:cNvPicPr preferRelativeResize="0"/>
          <p:nvPr/>
        </p:nvPicPr>
        <p:blipFill rotWithShape="1">
          <a:blip r:embed="rId9">
            <a:alphaModFix/>
          </a:blip>
          <a:srcRect/>
          <a:stretch/>
        </p:blipFill>
        <p:spPr>
          <a:xfrm>
            <a:off x="9057212" y="4454067"/>
            <a:ext cx="799738" cy="799733"/>
          </a:xfrm>
          <a:prstGeom prst="rect">
            <a:avLst/>
          </a:prstGeom>
          <a:noFill/>
          <a:ln>
            <a:noFill/>
          </a:ln>
        </p:spPr>
      </p:pic>
      <p:cxnSp>
        <p:nvCxnSpPr>
          <p:cNvPr id="1575" name="Google Shape;1575;p98"/>
          <p:cNvCxnSpPr/>
          <p:nvPr/>
        </p:nvCxnSpPr>
        <p:spPr>
          <a:xfrm>
            <a:off x="7779422" y="5015368"/>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576" name="Google Shape;1576;p98"/>
          <p:cNvCxnSpPr/>
          <p:nvPr/>
        </p:nvCxnSpPr>
        <p:spPr>
          <a:xfrm flipH="1">
            <a:off x="8787673" y="5015368"/>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577" name="Google Shape;1577;p98"/>
          <p:cNvSpPr txBox="1"/>
          <p:nvPr/>
        </p:nvSpPr>
        <p:spPr>
          <a:xfrm>
            <a:off x="7839290" y="5308679"/>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sp>
        <p:nvSpPr>
          <p:cNvPr id="1578" name="Google Shape;1578;p98"/>
          <p:cNvSpPr txBox="1"/>
          <p:nvPr/>
        </p:nvSpPr>
        <p:spPr>
          <a:xfrm>
            <a:off x="286102" y="4277996"/>
            <a:ext cx="1422954"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http://&lt;public-ip&gt;</a:t>
            </a:r>
            <a:endParaRPr/>
          </a:p>
        </p:txBody>
      </p:sp>
      <p:pic>
        <p:nvPicPr>
          <p:cNvPr id="1579" name="Google Shape;1579;p98"/>
          <p:cNvPicPr preferRelativeResize="0"/>
          <p:nvPr/>
        </p:nvPicPr>
        <p:blipFill rotWithShape="1">
          <a:blip r:embed="rId3">
            <a:alphaModFix/>
          </a:blip>
          <a:srcRect/>
          <a:stretch/>
        </p:blipFill>
        <p:spPr>
          <a:xfrm>
            <a:off x="7879094" y="2018853"/>
            <a:ext cx="936614" cy="936614"/>
          </a:xfrm>
          <a:prstGeom prst="rect">
            <a:avLst/>
          </a:prstGeom>
          <a:noFill/>
          <a:ln>
            <a:noFill/>
          </a:ln>
        </p:spPr>
      </p:pic>
      <p:sp>
        <p:nvSpPr>
          <p:cNvPr id="1580" name="Google Shape;1580;p98"/>
          <p:cNvSpPr txBox="1"/>
          <p:nvPr/>
        </p:nvSpPr>
        <p:spPr>
          <a:xfrm>
            <a:off x="9090254" y="2106827"/>
            <a:ext cx="15618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Cluster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Control Plane</a:t>
            </a:r>
            <a:endParaRPr/>
          </a:p>
        </p:txBody>
      </p:sp>
      <p:pic>
        <p:nvPicPr>
          <p:cNvPr id="1581" name="Google Shape;1581;p98"/>
          <p:cNvPicPr preferRelativeResize="0"/>
          <p:nvPr/>
        </p:nvPicPr>
        <p:blipFill rotWithShape="1">
          <a:blip r:embed="rId10">
            <a:alphaModFix/>
          </a:blip>
          <a:srcRect/>
          <a:stretch/>
        </p:blipFill>
        <p:spPr>
          <a:xfrm>
            <a:off x="2480697" y="2053750"/>
            <a:ext cx="886009" cy="886009"/>
          </a:xfrm>
          <a:prstGeom prst="rect">
            <a:avLst/>
          </a:prstGeom>
          <a:noFill/>
          <a:ln>
            <a:noFill/>
          </a:ln>
        </p:spPr>
      </p:pic>
      <p:sp>
        <p:nvSpPr>
          <p:cNvPr id="1582" name="Google Shape;1582;p98"/>
          <p:cNvSpPr txBox="1"/>
          <p:nvPr/>
        </p:nvSpPr>
        <p:spPr>
          <a:xfrm>
            <a:off x="2177699" y="1658183"/>
            <a:ext cx="144013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Container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Registry</a:t>
            </a:r>
            <a:endParaRPr/>
          </a:p>
        </p:txBody>
      </p:sp>
      <p:cxnSp>
        <p:nvCxnSpPr>
          <p:cNvPr id="1583" name="Google Shape;1583;p98"/>
          <p:cNvCxnSpPr>
            <a:stCxn id="1581" idx="3"/>
            <a:endCxn id="1579" idx="1"/>
          </p:cNvCxnSpPr>
          <p:nvPr/>
        </p:nvCxnSpPr>
        <p:spPr>
          <a:xfrm rot="10800000" flipH="1">
            <a:off x="3366706" y="2487155"/>
            <a:ext cx="4512300" cy="9600"/>
          </a:xfrm>
          <a:prstGeom prst="straightConnector1">
            <a:avLst/>
          </a:prstGeom>
          <a:noFill/>
          <a:ln w="38100" cap="flat" cmpd="sng">
            <a:solidFill>
              <a:srgbClr val="00B050"/>
            </a:solidFill>
            <a:prstDash val="solid"/>
            <a:miter lim="800000"/>
            <a:headEnd type="triangle" w="med" len="med"/>
            <a:tailEnd type="triangle" w="med" len="med"/>
          </a:ln>
        </p:spPr>
      </p:cxnSp>
      <p:sp>
        <p:nvSpPr>
          <p:cNvPr id="1584" name="Google Shape;1584;p98"/>
          <p:cNvSpPr txBox="1"/>
          <p:nvPr/>
        </p:nvSpPr>
        <p:spPr>
          <a:xfrm>
            <a:off x="4769539" y="3387159"/>
            <a:ext cx="236686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Pull Docker Image from ACR</a:t>
            </a:r>
            <a:endParaRPr/>
          </a:p>
        </p:txBody>
      </p:sp>
      <p:sp>
        <p:nvSpPr>
          <p:cNvPr id="1585" name="Google Shape;1585;p98"/>
          <p:cNvSpPr txBox="1"/>
          <p:nvPr/>
        </p:nvSpPr>
        <p:spPr>
          <a:xfrm>
            <a:off x="4961394" y="2187691"/>
            <a:ext cx="192681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Integrate ACR and AKS</a:t>
            </a:r>
            <a:endParaRPr/>
          </a:p>
        </p:txBody>
      </p:sp>
      <p:cxnSp>
        <p:nvCxnSpPr>
          <p:cNvPr id="1586" name="Google Shape;1586;p98"/>
          <p:cNvCxnSpPr>
            <a:stCxn id="1581" idx="2"/>
            <a:endCxn id="1573" idx="0"/>
          </p:cNvCxnSpPr>
          <p:nvPr/>
        </p:nvCxnSpPr>
        <p:spPr>
          <a:xfrm rot="-5400000" flipH="1">
            <a:off x="4905652" y="957809"/>
            <a:ext cx="1546200" cy="5510100"/>
          </a:xfrm>
          <a:prstGeom prst="bentConnector3">
            <a:avLst>
              <a:gd name="adj1" fmla="val 50000"/>
            </a:avLst>
          </a:prstGeom>
          <a:noFill/>
          <a:ln w="38100" cap="flat" cmpd="sng">
            <a:solidFill>
              <a:srgbClr val="00B050"/>
            </a:solidFill>
            <a:prstDash val="solid"/>
            <a:miter lim="800000"/>
            <a:headEnd type="none" w="sm" len="sm"/>
            <a:tailEnd type="triangle" w="med" len="med"/>
          </a:ln>
        </p:spPr>
      </p:cxnSp>
      <p:sp>
        <p:nvSpPr>
          <p:cNvPr id="1587" name="Google Shape;1587;p98"/>
          <p:cNvSpPr txBox="1"/>
          <p:nvPr/>
        </p:nvSpPr>
        <p:spPr>
          <a:xfrm>
            <a:off x="989264" y="-96457"/>
            <a:ext cx="10515600" cy="9907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548135"/>
              </a:buClr>
              <a:buSzPts val="4416"/>
              <a:buFont typeface="Calibri"/>
              <a:buNone/>
            </a:pPr>
            <a:r>
              <a:rPr lang="en-US" sz="4416">
                <a:solidFill>
                  <a:srgbClr val="548135"/>
                </a:solidFill>
                <a:latin typeface="Calibri"/>
                <a:ea typeface="Calibri"/>
                <a:cs typeface="Calibri"/>
                <a:sym typeface="Calibri"/>
              </a:rPr>
              <a:t>Azure ACR and AKS - </a:t>
            </a:r>
            <a:r>
              <a:rPr lang="en-US" sz="4416">
                <a:solidFill>
                  <a:srgbClr val="00B050"/>
                </a:solidFill>
                <a:latin typeface="Calibri"/>
                <a:ea typeface="Calibri"/>
                <a:cs typeface="Calibri"/>
                <a:sym typeface="Calibri"/>
              </a:rPr>
              <a:t>Integration</a:t>
            </a:r>
            <a:endParaRPr/>
          </a:p>
        </p:txBody>
      </p:sp>
      <p:pic>
        <p:nvPicPr>
          <p:cNvPr id="1588" name="Google Shape;1588;p98" descr="Programmer"/>
          <p:cNvPicPr preferRelativeResize="0"/>
          <p:nvPr/>
        </p:nvPicPr>
        <p:blipFill rotWithShape="1">
          <a:blip r:embed="rId11">
            <a:alphaModFix/>
          </a:blip>
          <a:srcRect/>
          <a:stretch/>
        </p:blipFill>
        <p:spPr>
          <a:xfrm>
            <a:off x="297331" y="771194"/>
            <a:ext cx="762000" cy="762000"/>
          </a:xfrm>
          <a:prstGeom prst="rect">
            <a:avLst/>
          </a:prstGeom>
          <a:noFill/>
          <a:ln>
            <a:noFill/>
          </a:ln>
        </p:spPr>
      </p:pic>
      <p:sp>
        <p:nvSpPr>
          <p:cNvPr id="1589" name="Google Shape;1589;p98"/>
          <p:cNvSpPr txBox="1"/>
          <p:nvPr/>
        </p:nvSpPr>
        <p:spPr>
          <a:xfrm>
            <a:off x="130894" y="547075"/>
            <a:ext cx="1579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Docker Developer</a:t>
            </a:r>
            <a:endParaRPr/>
          </a:p>
        </p:txBody>
      </p:sp>
      <p:cxnSp>
        <p:nvCxnSpPr>
          <p:cNvPr id="1590" name="Google Shape;1590;p98"/>
          <p:cNvCxnSpPr>
            <a:stCxn id="1588" idx="2"/>
            <a:endCxn id="1581" idx="1"/>
          </p:cNvCxnSpPr>
          <p:nvPr/>
        </p:nvCxnSpPr>
        <p:spPr>
          <a:xfrm rot="-5400000" flipH="1">
            <a:off x="1097731" y="1113794"/>
            <a:ext cx="963600" cy="1802400"/>
          </a:xfrm>
          <a:prstGeom prst="bentConnector2">
            <a:avLst/>
          </a:prstGeom>
          <a:noFill/>
          <a:ln w="38100" cap="flat" cmpd="sng">
            <a:solidFill>
              <a:srgbClr val="00B050"/>
            </a:solidFill>
            <a:prstDash val="solid"/>
            <a:miter lim="800000"/>
            <a:headEnd type="none" w="sm" len="sm"/>
            <a:tailEnd type="triangle" w="med" len="med"/>
          </a:ln>
        </p:spPr>
      </p:cxnSp>
      <p:sp>
        <p:nvSpPr>
          <p:cNvPr id="1591" name="Google Shape;1591;p98"/>
          <p:cNvSpPr txBox="1"/>
          <p:nvPr/>
        </p:nvSpPr>
        <p:spPr>
          <a:xfrm>
            <a:off x="757061" y="2182049"/>
            <a:ext cx="133722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Build and Push</a:t>
            </a:r>
            <a:endParaRPr/>
          </a:p>
          <a:p>
            <a:pPr marL="0" marR="0" lvl="0" indent="0" algn="l" rtl="0">
              <a:spcBef>
                <a:spcPts val="0"/>
              </a:spcBef>
              <a:spcAft>
                <a:spcPts val="0"/>
              </a:spcAft>
              <a:buNone/>
            </a:pPr>
            <a:r>
              <a:rPr lang="en-US" sz="1500">
                <a:solidFill>
                  <a:srgbClr val="0070C0"/>
                </a:solidFill>
                <a:latin typeface="Calibri"/>
                <a:ea typeface="Calibri"/>
                <a:cs typeface="Calibri"/>
                <a:sym typeface="Calibri"/>
              </a:rPr>
              <a:t>Docker Image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2" name="Rectangle 1">
            <a:extLst>
              <a:ext uri="{FF2B5EF4-FFF2-40B4-BE49-F238E27FC236}">
                <a16:creationId xmlns:a16="http://schemas.microsoft.com/office/drawing/2014/main" id="{4934EF86-BA16-08A4-E9C7-C53ACA65FB33}"/>
              </a:ext>
            </a:extLst>
          </p:cNvPr>
          <p:cNvSpPr/>
          <p:nvPr/>
        </p:nvSpPr>
        <p:spPr>
          <a:xfrm>
            <a:off x="964244" y="2575738"/>
            <a:ext cx="2189835" cy="975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Virtual Machine</a:t>
            </a:r>
          </a:p>
          <a:p>
            <a:pPr algn="ctr"/>
            <a:r>
              <a:rPr lang="en-US" dirty="0"/>
              <a:t>(CPU, Memory, storage)</a:t>
            </a:r>
            <a:endParaRPr lang="en-IN" dirty="0"/>
          </a:p>
          <a:p>
            <a:pPr algn="ctr"/>
            <a:r>
              <a:rPr lang="en-US" dirty="0"/>
              <a:t>(IIS)-.NET</a:t>
            </a:r>
            <a:endParaRPr lang="en-IN" dirty="0"/>
          </a:p>
        </p:txBody>
      </p:sp>
      <p:sp>
        <p:nvSpPr>
          <p:cNvPr id="3" name="Flowchart: Magnetic Disk 2">
            <a:extLst>
              <a:ext uri="{FF2B5EF4-FFF2-40B4-BE49-F238E27FC236}">
                <a16:creationId xmlns:a16="http://schemas.microsoft.com/office/drawing/2014/main" id="{0600E7BE-ECBC-363B-E861-3CE544992292}"/>
              </a:ext>
            </a:extLst>
          </p:cNvPr>
          <p:cNvSpPr/>
          <p:nvPr/>
        </p:nvSpPr>
        <p:spPr>
          <a:xfrm>
            <a:off x="3983205" y="2502463"/>
            <a:ext cx="1056235" cy="121072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Server DB</a:t>
            </a:r>
            <a:endParaRPr lang="en-IN" dirty="0"/>
          </a:p>
        </p:txBody>
      </p:sp>
      <p:cxnSp>
        <p:nvCxnSpPr>
          <p:cNvPr id="12" name="Straight Arrow Connector 11">
            <a:extLst>
              <a:ext uri="{FF2B5EF4-FFF2-40B4-BE49-F238E27FC236}">
                <a16:creationId xmlns:a16="http://schemas.microsoft.com/office/drawing/2014/main" id="{F94A9338-4728-8CEF-B6EC-256AE644AE18}"/>
              </a:ext>
            </a:extLst>
          </p:cNvPr>
          <p:cNvCxnSpPr>
            <a:cxnSpLocks/>
            <a:stCxn id="2" idx="3"/>
            <a:endCxn id="3" idx="2"/>
          </p:cNvCxnSpPr>
          <p:nvPr/>
        </p:nvCxnSpPr>
        <p:spPr>
          <a:xfrm>
            <a:off x="3154079" y="3063250"/>
            <a:ext cx="829126" cy="44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E67E06F-F65C-FEC2-CB2F-780C046B8A14}"/>
              </a:ext>
            </a:extLst>
          </p:cNvPr>
          <p:cNvSpPr txBox="1"/>
          <p:nvPr/>
        </p:nvSpPr>
        <p:spPr>
          <a:xfrm>
            <a:off x="5711018" y="2090172"/>
            <a:ext cx="6385090" cy="3323987"/>
          </a:xfrm>
          <a:prstGeom prst="rect">
            <a:avLst/>
          </a:prstGeom>
          <a:noFill/>
        </p:spPr>
        <p:txBody>
          <a:bodyPr wrap="square" rtlCol="0">
            <a:spAutoFit/>
          </a:bodyPr>
          <a:lstStyle/>
          <a:p>
            <a:pPr marL="342900" indent="-342900">
              <a:buFont typeface="+mj-lt"/>
              <a:buAutoNum type="arabicPeriod"/>
            </a:pPr>
            <a:r>
              <a:rPr lang="en-US" dirty="0"/>
              <a:t>Deployment – VM- IIS and Db on SQL Server </a:t>
            </a:r>
            <a:r>
              <a:rPr lang="en-US" dirty="0" err="1"/>
              <a:t>DataBase</a:t>
            </a:r>
            <a:endParaRPr lang="en-US" dirty="0"/>
          </a:p>
          <a:p>
            <a:pPr marL="342900" indent="-342900">
              <a:buFont typeface="+mj-lt"/>
              <a:buAutoNum type="arabicPeriod"/>
            </a:pPr>
            <a:r>
              <a:rPr lang="en-US" dirty="0"/>
              <a:t>Security- Authentication &amp; Authorization (User, Role, Group) – application-level security, SQL Server Security, Storage security</a:t>
            </a:r>
          </a:p>
          <a:p>
            <a:pPr marL="342900" indent="-342900">
              <a:buFont typeface="+mj-lt"/>
              <a:buAutoNum type="arabicPeriod"/>
            </a:pPr>
            <a:r>
              <a:rPr lang="en-US" dirty="0"/>
              <a:t>Logging – Server log, event log, Splunk</a:t>
            </a:r>
          </a:p>
          <a:p>
            <a:pPr marL="342900" indent="-342900">
              <a:buFont typeface="+mj-lt"/>
              <a:buAutoNum type="arabicPeriod"/>
            </a:pPr>
            <a:r>
              <a:rPr lang="en-US" dirty="0"/>
              <a:t>Storage – Images, Files, Docs, pdf and other files.(Stored in VM)</a:t>
            </a:r>
          </a:p>
          <a:p>
            <a:pPr marL="342900" indent="-342900">
              <a:buFont typeface="+mj-lt"/>
              <a:buAutoNum type="arabicPeriod"/>
            </a:pPr>
            <a:r>
              <a:rPr lang="en-US" dirty="0"/>
              <a:t>Backup &amp; DR – RTO, RPO, Downtime 2-3 hour  (Application Backup, DB Backup)</a:t>
            </a:r>
          </a:p>
          <a:p>
            <a:pPr marL="342900" indent="-342900">
              <a:buFont typeface="+mj-lt"/>
              <a:buAutoNum type="arabicPeriod"/>
            </a:pPr>
            <a:r>
              <a:rPr lang="en-US" dirty="0"/>
              <a:t>Heavy Load at occasion </a:t>
            </a:r>
          </a:p>
          <a:p>
            <a:pPr marL="342900" indent="-342900">
              <a:buFont typeface="+mj-lt"/>
              <a:buAutoNum type="arabicPeriod"/>
            </a:pPr>
            <a:r>
              <a:rPr lang="en-US" dirty="0"/>
              <a:t>Caching – Output, Data, Fragment, Donut, In memory</a:t>
            </a:r>
          </a:p>
          <a:p>
            <a:pPr marL="342900" indent="-342900">
              <a:buFont typeface="+mj-lt"/>
              <a:buAutoNum type="arabicPeriod"/>
            </a:pPr>
            <a:r>
              <a:rPr lang="en-US" dirty="0"/>
              <a:t>Health check - Infra team – Monitoring each server, Backup, restore</a:t>
            </a:r>
          </a:p>
          <a:p>
            <a:r>
              <a:rPr lang="en-US" dirty="0"/>
              <a:t>--------------------------------------------</a:t>
            </a:r>
          </a:p>
          <a:p>
            <a:r>
              <a:rPr lang="en-US" dirty="0"/>
              <a:t>Auto Load Balancer on multiple region, Zones</a:t>
            </a:r>
          </a:p>
          <a:p>
            <a:r>
              <a:rPr lang="en-US" dirty="0"/>
              <a:t>Zero Downtime Deployment, </a:t>
            </a:r>
          </a:p>
          <a:p>
            <a:r>
              <a:rPr lang="en-US" dirty="0"/>
              <a:t>Major Security breach issue.</a:t>
            </a:r>
          </a:p>
          <a:p>
            <a:r>
              <a:rPr lang="en-US" dirty="0"/>
              <a:t>Architecture require for heavy load  (When load high and low)</a:t>
            </a:r>
          </a:p>
        </p:txBody>
      </p:sp>
      <p:sp>
        <p:nvSpPr>
          <p:cNvPr id="5" name="TextBox 4">
            <a:extLst>
              <a:ext uri="{FF2B5EF4-FFF2-40B4-BE49-F238E27FC236}">
                <a16:creationId xmlns:a16="http://schemas.microsoft.com/office/drawing/2014/main" id="{F572E99D-1DFB-2B09-56B0-240585E1998C}"/>
              </a:ext>
            </a:extLst>
          </p:cNvPr>
          <p:cNvSpPr txBox="1"/>
          <p:nvPr/>
        </p:nvSpPr>
        <p:spPr>
          <a:xfrm>
            <a:off x="3257991" y="830317"/>
            <a:ext cx="4645788" cy="523220"/>
          </a:xfrm>
          <a:prstGeom prst="rect">
            <a:avLst/>
          </a:prstGeom>
          <a:noFill/>
        </p:spPr>
        <p:txBody>
          <a:bodyPr wrap="square" rtlCol="0">
            <a:spAutoFit/>
          </a:bodyPr>
          <a:lstStyle/>
          <a:p>
            <a:r>
              <a:rPr lang="en-US" sz="2800" b="1" dirty="0"/>
              <a:t>On-Premise Architecture</a:t>
            </a:r>
            <a:endParaRPr lang="en-IN" sz="2800" b="1" dirty="0"/>
          </a:p>
        </p:txBody>
      </p:sp>
    </p:spTree>
    <p:extLst>
      <p:ext uri="{BB962C8B-B14F-4D97-AF65-F5344CB8AC3E}">
        <p14:creationId xmlns:p14="http://schemas.microsoft.com/office/powerpoint/2010/main" val="2169672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99"/>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597" name="Google Shape;1597;p99"/>
          <p:cNvSpPr/>
          <p:nvPr/>
        </p:nvSpPr>
        <p:spPr>
          <a:xfrm>
            <a:off x="1809750" y="1305013"/>
            <a:ext cx="9559423" cy="4711798"/>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98" name="Google Shape;1598;p99"/>
          <p:cNvSpPr txBox="1"/>
          <p:nvPr/>
        </p:nvSpPr>
        <p:spPr>
          <a:xfrm>
            <a:off x="1809750" y="1296499"/>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599" name="Google Shape;1599;p99"/>
          <p:cNvSpPr/>
          <p:nvPr/>
        </p:nvSpPr>
        <p:spPr>
          <a:xfrm>
            <a:off x="4370917" y="1670479"/>
            <a:ext cx="6691222" cy="4145249"/>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600" name="Google Shape;1600;p99"/>
          <p:cNvPicPr preferRelativeResize="0"/>
          <p:nvPr/>
        </p:nvPicPr>
        <p:blipFill rotWithShape="1">
          <a:blip r:embed="rId3">
            <a:alphaModFix/>
          </a:blip>
          <a:srcRect/>
          <a:stretch/>
        </p:blipFill>
        <p:spPr>
          <a:xfrm>
            <a:off x="4409562" y="1704998"/>
            <a:ext cx="497798" cy="497798"/>
          </a:xfrm>
          <a:prstGeom prst="rect">
            <a:avLst/>
          </a:prstGeom>
          <a:noFill/>
          <a:ln>
            <a:noFill/>
          </a:ln>
        </p:spPr>
      </p:pic>
      <p:sp>
        <p:nvSpPr>
          <p:cNvPr id="1601" name="Google Shape;1601;p99"/>
          <p:cNvSpPr txBox="1"/>
          <p:nvPr/>
        </p:nvSpPr>
        <p:spPr>
          <a:xfrm>
            <a:off x="4907359" y="1750971"/>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1602" name="Google Shape;1602;p99"/>
          <p:cNvPicPr preferRelativeResize="0"/>
          <p:nvPr/>
        </p:nvPicPr>
        <p:blipFill rotWithShape="1">
          <a:blip r:embed="rId4">
            <a:alphaModFix/>
          </a:blip>
          <a:srcRect/>
          <a:stretch/>
        </p:blipFill>
        <p:spPr>
          <a:xfrm>
            <a:off x="3358640" y="4493097"/>
            <a:ext cx="863341" cy="863341"/>
          </a:xfrm>
          <a:prstGeom prst="rect">
            <a:avLst/>
          </a:prstGeom>
          <a:noFill/>
          <a:ln>
            <a:noFill/>
          </a:ln>
        </p:spPr>
      </p:pic>
      <p:pic>
        <p:nvPicPr>
          <p:cNvPr id="1603" name="Google Shape;1603;p99"/>
          <p:cNvPicPr preferRelativeResize="0"/>
          <p:nvPr/>
        </p:nvPicPr>
        <p:blipFill rotWithShape="1">
          <a:blip r:embed="rId5">
            <a:alphaModFix/>
          </a:blip>
          <a:srcRect/>
          <a:stretch/>
        </p:blipFill>
        <p:spPr>
          <a:xfrm>
            <a:off x="1978272" y="4491612"/>
            <a:ext cx="863341" cy="863341"/>
          </a:xfrm>
          <a:prstGeom prst="rect">
            <a:avLst/>
          </a:prstGeom>
          <a:noFill/>
          <a:ln>
            <a:noFill/>
          </a:ln>
        </p:spPr>
      </p:pic>
      <p:sp>
        <p:nvSpPr>
          <p:cNvPr id="1604" name="Google Shape;1604;p99"/>
          <p:cNvSpPr txBox="1"/>
          <p:nvPr/>
        </p:nvSpPr>
        <p:spPr>
          <a:xfrm>
            <a:off x="1925699" y="5305692"/>
            <a:ext cx="84830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App1 LB</a:t>
            </a:r>
            <a:endParaRPr/>
          </a:p>
        </p:txBody>
      </p:sp>
      <p:sp>
        <p:nvSpPr>
          <p:cNvPr id="1605" name="Google Shape;1605;p99"/>
          <p:cNvSpPr txBox="1"/>
          <p:nvPr/>
        </p:nvSpPr>
        <p:spPr>
          <a:xfrm>
            <a:off x="3104518" y="5422621"/>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pic>
        <p:nvPicPr>
          <p:cNvPr id="1606" name="Google Shape;1606;p99" descr="User"/>
          <p:cNvPicPr preferRelativeResize="0"/>
          <p:nvPr/>
        </p:nvPicPr>
        <p:blipFill rotWithShape="1">
          <a:blip r:embed="rId6">
            <a:alphaModFix/>
          </a:blip>
          <a:srcRect/>
          <a:stretch/>
        </p:blipFill>
        <p:spPr>
          <a:xfrm>
            <a:off x="101040" y="4491612"/>
            <a:ext cx="762000" cy="762000"/>
          </a:xfrm>
          <a:prstGeom prst="rect">
            <a:avLst/>
          </a:prstGeom>
          <a:noFill/>
          <a:ln>
            <a:noFill/>
          </a:ln>
        </p:spPr>
      </p:pic>
      <p:cxnSp>
        <p:nvCxnSpPr>
          <p:cNvPr id="1607" name="Google Shape;1607;p99"/>
          <p:cNvCxnSpPr>
            <a:endCxn id="1603" idx="1"/>
          </p:cNvCxnSpPr>
          <p:nvPr/>
        </p:nvCxnSpPr>
        <p:spPr>
          <a:xfrm rot="10800000" flipH="1">
            <a:off x="822972" y="492328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1608" name="Google Shape;1608;p99"/>
          <p:cNvSpPr txBox="1"/>
          <p:nvPr/>
        </p:nvSpPr>
        <p:spPr>
          <a:xfrm>
            <a:off x="155938" y="5208279"/>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1609" name="Google Shape;1609;p99"/>
          <p:cNvCxnSpPr>
            <a:stCxn id="1603" idx="3"/>
            <a:endCxn id="1602" idx="1"/>
          </p:cNvCxnSpPr>
          <p:nvPr/>
        </p:nvCxnSpPr>
        <p:spPr>
          <a:xfrm>
            <a:off x="2841613" y="4923283"/>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1610" name="Google Shape;1610;p99"/>
          <p:cNvCxnSpPr>
            <a:stCxn id="1602" idx="3"/>
            <a:endCxn id="1611" idx="1"/>
          </p:cNvCxnSpPr>
          <p:nvPr/>
        </p:nvCxnSpPr>
        <p:spPr>
          <a:xfrm rot="10800000" flipH="1">
            <a:off x="4221981" y="4894168"/>
            <a:ext cx="1017300" cy="30600"/>
          </a:xfrm>
          <a:prstGeom prst="straightConnector1">
            <a:avLst/>
          </a:prstGeom>
          <a:noFill/>
          <a:ln w="25400" cap="flat" cmpd="sng">
            <a:solidFill>
              <a:srgbClr val="0070C0"/>
            </a:solidFill>
            <a:prstDash val="solid"/>
            <a:miter lim="800000"/>
            <a:headEnd type="none" w="sm" len="sm"/>
            <a:tailEnd type="triangle" w="med" len="med"/>
          </a:ln>
        </p:spPr>
      </p:cxnSp>
      <p:sp>
        <p:nvSpPr>
          <p:cNvPr id="1612" name="Google Shape;1612;p99"/>
          <p:cNvSpPr/>
          <p:nvPr/>
        </p:nvSpPr>
        <p:spPr>
          <a:xfrm>
            <a:off x="5239355" y="3429000"/>
            <a:ext cx="2856748" cy="219357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611" name="Google Shape;1611;p99"/>
          <p:cNvPicPr preferRelativeResize="0"/>
          <p:nvPr/>
        </p:nvPicPr>
        <p:blipFill rotWithShape="1">
          <a:blip r:embed="rId7">
            <a:alphaModFix/>
          </a:blip>
          <a:srcRect/>
          <a:stretch/>
        </p:blipFill>
        <p:spPr>
          <a:xfrm>
            <a:off x="5239355" y="4495718"/>
            <a:ext cx="797108" cy="797100"/>
          </a:xfrm>
          <a:prstGeom prst="rect">
            <a:avLst/>
          </a:prstGeom>
          <a:noFill/>
          <a:ln>
            <a:noFill/>
          </a:ln>
        </p:spPr>
      </p:pic>
      <p:pic>
        <p:nvPicPr>
          <p:cNvPr id="1613" name="Google Shape;1613;p99"/>
          <p:cNvPicPr preferRelativeResize="0"/>
          <p:nvPr/>
        </p:nvPicPr>
        <p:blipFill rotWithShape="1">
          <a:blip r:embed="rId8">
            <a:alphaModFix/>
          </a:blip>
          <a:srcRect/>
          <a:stretch/>
        </p:blipFill>
        <p:spPr>
          <a:xfrm>
            <a:off x="6273089" y="4485870"/>
            <a:ext cx="799738" cy="799733"/>
          </a:xfrm>
          <a:prstGeom prst="rect">
            <a:avLst/>
          </a:prstGeom>
          <a:noFill/>
          <a:ln>
            <a:noFill/>
          </a:ln>
        </p:spPr>
      </p:pic>
      <p:pic>
        <p:nvPicPr>
          <p:cNvPr id="1614" name="Google Shape;1614;p99"/>
          <p:cNvPicPr preferRelativeResize="0"/>
          <p:nvPr/>
        </p:nvPicPr>
        <p:blipFill rotWithShape="1">
          <a:blip r:embed="rId9">
            <a:alphaModFix/>
          </a:blip>
          <a:srcRect/>
          <a:stretch/>
        </p:blipFill>
        <p:spPr>
          <a:xfrm>
            <a:off x="7296366" y="4454067"/>
            <a:ext cx="799738" cy="799733"/>
          </a:xfrm>
          <a:prstGeom prst="rect">
            <a:avLst/>
          </a:prstGeom>
          <a:noFill/>
          <a:ln>
            <a:noFill/>
          </a:ln>
        </p:spPr>
      </p:pic>
      <p:cxnSp>
        <p:nvCxnSpPr>
          <p:cNvPr id="1615" name="Google Shape;1615;p99"/>
          <p:cNvCxnSpPr/>
          <p:nvPr/>
        </p:nvCxnSpPr>
        <p:spPr>
          <a:xfrm>
            <a:off x="6018576" y="5015368"/>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616" name="Google Shape;1616;p99"/>
          <p:cNvCxnSpPr/>
          <p:nvPr/>
        </p:nvCxnSpPr>
        <p:spPr>
          <a:xfrm flipH="1">
            <a:off x="7026827" y="5015368"/>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617" name="Google Shape;1617;p99"/>
          <p:cNvSpPr txBox="1"/>
          <p:nvPr/>
        </p:nvSpPr>
        <p:spPr>
          <a:xfrm>
            <a:off x="6078444" y="5308679"/>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sp>
        <p:nvSpPr>
          <p:cNvPr id="1618" name="Google Shape;1618;p99"/>
          <p:cNvSpPr txBox="1"/>
          <p:nvPr/>
        </p:nvSpPr>
        <p:spPr>
          <a:xfrm>
            <a:off x="286102" y="4277996"/>
            <a:ext cx="1422954"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http://&lt;public-ip&gt;</a:t>
            </a:r>
            <a:endParaRPr/>
          </a:p>
        </p:txBody>
      </p:sp>
      <p:pic>
        <p:nvPicPr>
          <p:cNvPr id="1619" name="Google Shape;1619;p99"/>
          <p:cNvPicPr preferRelativeResize="0"/>
          <p:nvPr/>
        </p:nvPicPr>
        <p:blipFill rotWithShape="1">
          <a:blip r:embed="rId3">
            <a:alphaModFix/>
          </a:blip>
          <a:srcRect/>
          <a:stretch/>
        </p:blipFill>
        <p:spPr>
          <a:xfrm>
            <a:off x="7879094" y="2018853"/>
            <a:ext cx="936614" cy="936614"/>
          </a:xfrm>
          <a:prstGeom prst="rect">
            <a:avLst/>
          </a:prstGeom>
          <a:noFill/>
          <a:ln>
            <a:noFill/>
          </a:ln>
        </p:spPr>
      </p:pic>
      <p:sp>
        <p:nvSpPr>
          <p:cNvPr id="1620" name="Google Shape;1620;p99"/>
          <p:cNvSpPr txBox="1"/>
          <p:nvPr/>
        </p:nvSpPr>
        <p:spPr>
          <a:xfrm>
            <a:off x="9090254" y="2106827"/>
            <a:ext cx="15618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Cluster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Control Plane</a:t>
            </a:r>
            <a:endParaRPr/>
          </a:p>
        </p:txBody>
      </p:sp>
      <p:pic>
        <p:nvPicPr>
          <p:cNvPr id="1621" name="Google Shape;1621;p99"/>
          <p:cNvPicPr preferRelativeResize="0"/>
          <p:nvPr/>
        </p:nvPicPr>
        <p:blipFill rotWithShape="1">
          <a:blip r:embed="rId10">
            <a:alphaModFix/>
          </a:blip>
          <a:srcRect/>
          <a:stretch/>
        </p:blipFill>
        <p:spPr>
          <a:xfrm>
            <a:off x="2480697" y="2053750"/>
            <a:ext cx="886009" cy="886009"/>
          </a:xfrm>
          <a:prstGeom prst="rect">
            <a:avLst/>
          </a:prstGeom>
          <a:noFill/>
          <a:ln>
            <a:noFill/>
          </a:ln>
        </p:spPr>
      </p:pic>
      <p:sp>
        <p:nvSpPr>
          <p:cNvPr id="1622" name="Google Shape;1622;p99"/>
          <p:cNvSpPr txBox="1"/>
          <p:nvPr/>
        </p:nvSpPr>
        <p:spPr>
          <a:xfrm>
            <a:off x="2177699" y="1658183"/>
            <a:ext cx="144013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Container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Registry</a:t>
            </a:r>
            <a:endParaRPr/>
          </a:p>
        </p:txBody>
      </p:sp>
      <p:sp>
        <p:nvSpPr>
          <p:cNvPr id="1623" name="Google Shape;1623;p99"/>
          <p:cNvSpPr txBox="1"/>
          <p:nvPr/>
        </p:nvSpPr>
        <p:spPr>
          <a:xfrm>
            <a:off x="3744276" y="2472796"/>
            <a:ext cx="236686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Pull Docker Image from ACR</a:t>
            </a:r>
            <a:endParaRPr/>
          </a:p>
        </p:txBody>
      </p:sp>
      <p:sp>
        <p:nvSpPr>
          <p:cNvPr id="1624" name="Google Shape;1624;p99"/>
          <p:cNvSpPr txBox="1"/>
          <p:nvPr/>
        </p:nvSpPr>
        <p:spPr>
          <a:xfrm>
            <a:off x="482040" y="-199132"/>
            <a:ext cx="11326303" cy="990709"/>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548135"/>
              </a:buClr>
              <a:buSzPct val="100000"/>
              <a:buFont typeface="Calibri"/>
              <a:buNone/>
            </a:pPr>
            <a:r>
              <a:rPr lang="en-US" sz="4416">
                <a:solidFill>
                  <a:srgbClr val="548135"/>
                </a:solidFill>
                <a:latin typeface="Calibri"/>
                <a:ea typeface="Calibri"/>
                <a:cs typeface="Calibri"/>
                <a:sym typeface="Calibri"/>
              </a:rPr>
              <a:t>Pull Docker Images from ACR using </a:t>
            </a:r>
            <a:r>
              <a:rPr lang="en-US" sz="4416">
                <a:solidFill>
                  <a:srgbClr val="00B050"/>
                </a:solidFill>
                <a:latin typeface="Calibri"/>
                <a:ea typeface="Calibri"/>
                <a:cs typeface="Calibri"/>
                <a:sym typeface="Calibri"/>
              </a:rPr>
              <a:t>Service Principal </a:t>
            </a:r>
            <a:endParaRPr/>
          </a:p>
        </p:txBody>
      </p:sp>
      <p:pic>
        <p:nvPicPr>
          <p:cNvPr id="1625" name="Google Shape;1625;p99" descr="Programmer"/>
          <p:cNvPicPr preferRelativeResize="0"/>
          <p:nvPr/>
        </p:nvPicPr>
        <p:blipFill rotWithShape="1">
          <a:blip r:embed="rId11">
            <a:alphaModFix/>
          </a:blip>
          <a:srcRect/>
          <a:stretch/>
        </p:blipFill>
        <p:spPr>
          <a:xfrm>
            <a:off x="297331" y="771194"/>
            <a:ext cx="762000" cy="762000"/>
          </a:xfrm>
          <a:prstGeom prst="rect">
            <a:avLst/>
          </a:prstGeom>
          <a:noFill/>
          <a:ln>
            <a:noFill/>
          </a:ln>
        </p:spPr>
      </p:pic>
      <p:sp>
        <p:nvSpPr>
          <p:cNvPr id="1626" name="Google Shape;1626;p99"/>
          <p:cNvSpPr txBox="1"/>
          <p:nvPr/>
        </p:nvSpPr>
        <p:spPr>
          <a:xfrm>
            <a:off x="130894" y="547075"/>
            <a:ext cx="1579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Docker Developer</a:t>
            </a:r>
            <a:endParaRPr/>
          </a:p>
        </p:txBody>
      </p:sp>
      <p:cxnSp>
        <p:nvCxnSpPr>
          <p:cNvPr id="1627" name="Google Shape;1627;p99"/>
          <p:cNvCxnSpPr>
            <a:stCxn id="1625" idx="2"/>
            <a:endCxn id="1621" idx="1"/>
          </p:cNvCxnSpPr>
          <p:nvPr/>
        </p:nvCxnSpPr>
        <p:spPr>
          <a:xfrm rot="-5400000" flipH="1">
            <a:off x="1097731" y="1113794"/>
            <a:ext cx="963600" cy="1802400"/>
          </a:xfrm>
          <a:prstGeom prst="bentConnector2">
            <a:avLst/>
          </a:prstGeom>
          <a:noFill/>
          <a:ln w="38100" cap="flat" cmpd="sng">
            <a:solidFill>
              <a:srgbClr val="00B050"/>
            </a:solidFill>
            <a:prstDash val="solid"/>
            <a:miter lim="800000"/>
            <a:headEnd type="none" w="sm" len="sm"/>
            <a:tailEnd type="triangle" w="med" len="med"/>
          </a:ln>
        </p:spPr>
      </p:cxnSp>
      <p:sp>
        <p:nvSpPr>
          <p:cNvPr id="1628" name="Google Shape;1628;p99"/>
          <p:cNvSpPr txBox="1"/>
          <p:nvPr/>
        </p:nvSpPr>
        <p:spPr>
          <a:xfrm>
            <a:off x="757061" y="2182049"/>
            <a:ext cx="133722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Build and Push</a:t>
            </a:r>
            <a:endParaRPr/>
          </a:p>
          <a:p>
            <a:pPr marL="0" marR="0" lvl="0" indent="0" algn="l" rtl="0">
              <a:spcBef>
                <a:spcPts val="0"/>
              </a:spcBef>
              <a:spcAft>
                <a:spcPts val="0"/>
              </a:spcAft>
              <a:buNone/>
            </a:pPr>
            <a:r>
              <a:rPr lang="en-US" sz="1500">
                <a:solidFill>
                  <a:srgbClr val="0070C0"/>
                </a:solidFill>
                <a:latin typeface="Calibri"/>
                <a:ea typeface="Calibri"/>
                <a:cs typeface="Calibri"/>
                <a:sym typeface="Calibri"/>
              </a:rPr>
              <a:t>Docker Image</a:t>
            </a:r>
            <a:endParaRPr/>
          </a:p>
        </p:txBody>
      </p:sp>
      <p:pic>
        <p:nvPicPr>
          <p:cNvPr id="1629" name="Google Shape;1629;p99"/>
          <p:cNvPicPr preferRelativeResize="0"/>
          <p:nvPr/>
        </p:nvPicPr>
        <p:blipFill rotWithShape="1">
          <a:blip r:embed="rId12">
            <a:alphaModFix/>
          </a:blip>
          <a:srcRect/>
          <a:stretch/>
        </p:blipFill>
        <p:spPr>
          <a:xfrm>
            <a:off x="7198037" y="3516768"/>
            <a:ext cx="843261" cy="817923"/>
          </a:xfrm>
          <a:prstGeom prst="rect">
            <a:avLst/>
          </a:prstGeom>
          <a:noFill/>
          <a:ln>
            <a:noFill/>
          </a:ln>
        </p:spPr>
      </p:pic>
      <p:sp>
        <p:nvSpPr>
          <p:cNvPr id="1630" name="Google Shape;1630;p99"/>
          <p:cNvSpPr/>
          <p:nvPr/>
        </p:nvSpPr>
        <p:spPr>
          <a:xfrm>
            <a:off x="8454952" y="3516768"/>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docker-server</a:t>
            </a:r>
            <a:endParaRPr/>
          </a:p>
        </p:txBody>
      </p:sp>
      <p:sp>
        <p:nvSpPr>
          <p:cNvPr id="1631" name="Google Shape;1631;p99"/>
          <p:cNvSpPr/>
          <p:nvPr/>
        </p:nvSpPr>
        <p:spPr>
          <a:xfrm>
            <a:off x="8458650" y="3911890"/>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docker-username</a:t>
            </a:r>
            <a:endParaRPr/>
          </a:p>
        </p:txBody>
      </p:sp>
      <p:sp>
        <p:nvSpPr>
          <p:cNvPr id="1632" name="Google Shape;1632;p99"/>
          <p:cNvSpPr/>
          <p:nvPr/>
        </p:nvSpPr>
        <p:spPr>
          <a:xfrm>
            <a:off x="8464702" y="4335538"/>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docker-password</a:t>
            </a:r>
            <a:endParaRPr/>
          </a:p>
        </p:txBody>
      </p:sp>
      <p:cxnSp>
        <p:nvCxnSpPr>
          <p:cNvPr id="1633" name="Google Shape;1633;p99"/>
          <p:cNvCxnSpPr>
            <a:stCxn id="1629" idx="3"/>
            <a:endCxn id="1630" idx="1"/>
          </p:cNvCxnSpPr>
          <p:nvPr/>
        </p:nvCxnSpPr>
        <p:spPr>
          <a:xfrm rot="10800000" flipH="1">
            <a:off x="8041298" y="3655430"/>
            <a:ext cx="413700" cy="270300"/>
          </a:xfrm>
          <a:prstGeom prst="straightConnector1">
            <a:avLst/>
          </a:prstGeom>
          <a:noFill/>
          <a:ln w="25400" cap="flat" cmpd="sng">
            <a:solidFill>
              <a:srgbClr val="0070C0"/>
            </a:solidFill>
            <a:prstDash val="solid"/>
            <a:miter lim="800000"/>
            <a:headEnd type="none" w="sm" len="sm"/>
            <a:tailEnd type="triangle" w="med" len="med"/>
          </a:ln>
        </p:spPr>
      </p:cxnSp>
      <p:cxnSp>
        <p:nvCxnSpPr>
          <p:cNvPr id="1634" name="Google Shape;1634;p99"/>
          <p:cNvCxnSpPr>
            <a:stCxn id="1629" idx="3"/>
            <a:endCxn id="1631" idx="1"/>
          </p:cNvCxnSpPr>
          <p:nvPr/>
        </p:nvCxnSpPr>
        <p:spPr>
          <a:xfrm>
            <a:off x="8041298" y="3925730"/>
            <a:ext cx="417300" cy="124800"/>
          </a:xfrm>
          <a:prstGeom prst="straightConnector1">
            <a:avLst/>
          </a:prstGeom>
          <a:noFill/>
          <a:ln w="25400" cap="flat" cmpd="sng">
            <a:solidFill>
              <a:srgbClr val="0070C0"/>
            </a:solidFill>
            <a:prstDash val="solid"/>
            <a:miter lim="800000"/>
            <a:headEnd type="none" w="sm" len="sm"/>
            <a:tailEnd type="triangle" w="med" len="med"/>
          </a:ln>
        </p:spPr>
      </p:cxnSp>
      <p:cxnSp>
        <p:nvCxnSpPr>
          <p:cNvPr id="1635" name="Google Shape;1635;p99"/>
          <p:cNvCxnSpPr>
            <a:stCxn id="1629" idx="3"/>
            <a:endCxn id="1632" idx="1"/>
          </p:cNvCxnSpPr>
          <p:nvPr/>
        </p:nvCxnSpPr>
        <p:spPr>
          <a:xfrm>
            <a:off x="8041298" y="3925730"/>
            <a:ext cx="423300" cy="548400"/>
          </a:xfrm>
          <a:prstGeom prst="straightConnector1">
            <a:avLst/>
          </a:prstGeom>
          <a:noFill/>
          <a:ln w="25400" cap="flat" cmpd="sng">
            <a:solidFill>
              <a:srgbClr val="0070C0"/>
            </a:solidFill>
            <a:prstDash val="solid"/>
            <a:miter lim="800000"/>
            <a:headEnd type="none" w="sm" len="sm"/>
            <a:tailEnd type="triangle" w="med" len="med"/>
          </a:ln>
        </p:spPr>
      </p:cxnSp>
      <p:cxnSp>
        <p:nvCxnSpPr>
          <p:cNvPr id="1636" name="Google Shape;1636;p99"/>
          <p:cNvCxnSpPr>
            <a:stCxn id="1613" idx="3"/>
            <a:endCxn id="1629" idx="2"/>
          </p:cNvCxnSpPr>
          <p:nvPr/>
        </p:nvCxnSpPr>
        <p:spPr>
          <a:xfrm rot="10800000" flipH="1">
            <a:off x="7072827" y="4334637"/>
            <a:ext cx="546900" cy="551100"/>
          </a:xfrm>
          <a:prstGeom prst="straightConnector1">
            <a:avLst/>
          </a:prstGeom>
          <a:noFill/>
          <a:ln w="25400" cap="flat" cmpd="sng">
            <a:solidFill>
              <a:schemeClr val="accent1"/>
            </a:solidFill>
            <a:prstDash val="solid"/>
            <a:miter lim="800000"/>
            <a:headEnd type="triangle" w="med" len="med"/>
            <a:tailEnd type="triangle" w="med" len="med"/>
          </a:ln>
        </p:spPr>
      </p:cxnSp>
      <p:cxnSp>
        <p:nvCxnSpPr>
          <p:cNvPr id="1637" name="Google Shape;1637;p99"/>
          <p:cNvCxnSpPr>
            <a:endCxn id="1621" idx="3"/>
          </p:cNvCxnSpPr>
          <p:nvPr/>
        </p:nvCxnSpPr>
        <p:spPr>
          <a:xfrm rot="10800000">
            <a:off x="3366706" y="2496755"/>
            <a:ext cx="3300900" cy="1957200"/>
          </a:xfrm>
          <a:prstGeom prst="bentConnector3">
            <a:avLst>
              <a:gd name="adj1" fmla="val -539"/>
            </a:avLst>
          </a:prstGeom>
          <a:noFill/>
          <a:ln w="38100" cap="flat" cmpd="sng">
            <a:solidFill>
              <a:srgbClr val="00B050"/>
            </a:solidFill>
            <a:prstDash val="solid"/>
            <a:miter lim="800000"/>
            <a:headEnd type="none" w="sm" len="sm"/>
            <a:tailEnd type="triangle" w="med" len="med"/>
          </a:ln>
        </p:spPr>
      </p:cxnSp>
      <p:sp>
        <p:nvSpPr>
          <p:cNvPr id="1638" name="Google Shape;1638;p99"/>
          <p:cNvSpPr txBox="1"/>
          <p:nvPr/>
        </p:nvSpPr>
        <p:spPr>
          <a:xfrm>
            <a:off x="166237" y="369821"/>
            <a:ext cx="11554022" cy="9907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B050"/>
              </a:buClr>
              <a:buSzPts val="4416"/>
              <a:buFont typeface="Calibri"/>
              <a:buNone/>
            </a:pPr>
            <a:r>
              <a:rPr lang="en-US" sz="4416">
                <a:solidFill>
                  <a:srgbClr val="00B050"/>
                </a:solidFill>
                <a:latin typeface="Calibri"/>
                <a:ea typeface="Calibri"/>
                <a:cs typeface="Calibri"/>
                <a:sym typeface="Calibri"/>
              </a:rPr>
              <a:t>Run on Azure AKS Nodepools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00"/>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644" name="Google Shape;1644;p100"/>
          <p:cNvSpPr/>
          <p:nvPr/>
        </p:nvSpPr>
        <p:spPr>
          <a:xfrm>
            <a:off x="1809750" y="1305013"/>
            <a:ext cx="9559423" cy="4711798"/>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645" name="Google Shape;1645;p100"/>
          <p:cNvSpPr txBox="1"/>
          <p:nvPr/>
        </p:nvSpPr>
        <p:spPr>
          <a:xfrm>
            <a:off x="1809750" y="1296499"/>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646" name="Google Shape;1646;p100"/>
          <p:cNvSpPr/>
          <p:nvPr/>
        </p:nvSpPr>
        <p:spPr>
          <a:xfrm>
            <a:off x="4370917" y="1670479"/>
            <a:ext cx="6691222" cy="4145249"/>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647" name="Google Shape;1647;p100"/>
          <p:cNvPicPr preferRelativeResize="0"/>
          <p:nvPr/>
        </p:nvPicPr>
        <p:blipFill rotWithShape="1">
          <a:blip r:embed="rId3">
            <a:alphaModFix/>
          </a:blip>
          <a:srcRect/>
          <a:stretch/>
        </p:blipFill>
        <p:spPr>
          <a:xfrm>
            <a:off x="4409562" y="1704998"/>
            <a:ext cx="497798" cy="497798"/>
          </a:xfrm>
          <a:prstGeom prst="rect">
            <a:avLst/>
          </a:prstGeom>
          <a:noFill/>
          <a:ln>
            <a:noFill/>
          </a:ln>
        </p:spPr>
      </p:pic>
      <p:sp>
        <p:nvSpPr>
          <p:cNvPr id="1648" name="Google Shape;1648;p100"/>
          <p:cNvSpPr txBox="1"/>
          <p:nvPr/>
        </p:nvSpPr>
        <p:spPr>
          <a:xfrm>
            <a:off x="4907359" y="1750971"/>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pic>
        <p:nvPicPr>
          <p:cNvPr id="1649" name="Google Shape;1649;p100"/>
          <p:cNvPicPr preferRelativeResize="0"/>
          <p:nvPr/>
        </p:nvPicPr>
        <p:blipFill rotWithShape="1">
          <a:blip r:embed="rId4">
            <a:alphaModFix/>
          </a:blip>
          <a:srcRect/>
          <a:stretch/>
        </p:blipFill>
        <p:spPr>
          <a:xfrm>
            <a:off x="3358640" y="4493097"/>
            <a:ext cx="863341" cy="863341"/>
          </a:xfrm>
          <a:prstGeom prst="rect">
            <a:avLst/>
          </a:prstGeom>
          <a:noFill/>
          <a:ln>
            <a:noFill/>
          </a:ln>
        </p:spPr>
      </p:pic>
      <p:pic>
        <p:nvPicPr>
          <p:cNvPr id="1650" name="Google Shape;1650;p100"/>
          <p:cNvPicPr preferRelativeResize="0"/>
          <p:nvPr/>
        </p:nvPicPr>
        <p:blipFill rotWithShape="1">
          <a:blip r:embed="rId5">
            <a:alphaModFix/>
          </a:blip>
          <a:srcRect/>
          <a:stretch/>
        </p:blipFill>
        <p:spPr>
          <a:xfrm>
            <a:off x="1978272" y="4491612"/>
            <a:ext cx="863341" cy="863341"/>
          </a:xfrm>
          <a:prstGeom prst="rect">
            <a:avLst/>
          </a:prstGeom>
          <a:noFill/>
          <a:ln>
            <a:noFill/>
          </a:ln>
        </p:spPr>
      </p:pic>
      <p:sp>
        <p:nvSpPr>
          <p:cNvPr id="1651" name="Google Shape;1651;p100"/>
          <p:cNvSpPr txBox="1"/>
          <p:nvPr/>
        </p:nvSpPr>
        <p:spPr>
          <a:xfrm>
            <a:off x="1925699" y="5305692"/>
            <a:ext cx="84830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Public IP</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App1 LB</a:t>
            </a:r>
            <a:endParaRPr/>
          </a:p>
        </p:txBody>
      </p:sp>
      <p:sp>
        <p:nvSpPr>
          <p:cNvPr id="1652" name="Google Shape;1652;p100"/>
          <p:cNvSpPr txBox="1"/>
          <p:nvPr/>
        </p:nvSpPr>
        <p:spPr>
          <a:xfrm>
            <a:off x="3104518" y="5422621"/>
            <a:ext cx="1279517"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AKS </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Load Balancer</a:t>
            </a:r>
            <a:endParaRPr/>
          </a:p>
        </p:txBody>
      </p:sp>
      <p:pic>
        <p:nvPicPr>
          <p:cNvPr id="1653" name="Google Shape;1653;p100" descr="User"/>
          <p:cNvPicPr preferRelativeResize="0"/>
          <p:nvPr/>
        </p:nvPicPr>
        <p:blipFill rotWithShape="1">
          <a:blip r:embed="rId6">
            <a:alphaModFix/>
          </a:blip>
          <a:srcRect/>
          <a:stretch/>
        </p:blipFill>
        <p:spPr>
          <a:xfrm>
            <a:off x="101040" y="4491612"/>
            <a:ext cx="762000" cy="762000"/>
          </a:xfrm>
          <a:prstGeom prst="rect">
            <a:avLst/>
          </a:prstGeom>
          <a:noFill/>
          <a:ln>
            <a:noFill/>
          </a:ln>
        </p:spPr>
      </p:pic>
      <p:cxnSp>
        <p:nvCxnSpPr>
          <p:cNvPr id="1654" name="Google Shape;1654;p100"/>
          <p:cNvCxnSpPr>
            <a:endCxn id="1650" idx="1"/>
          </p:cNvCxnSpPr>
          <p:nvPr/>
        </p:nvCxnSpPr>
        <p:spPr>
          <a:xfrm rot="10800000" flipH="1">
            <a:off x="822972" y="4923283"/>
            <a:ext cx="1155300" cy="11700"/>
          </a:xfrm>
          <a:prstGeom prst="straightConnector1">
            <a:avLst/>
          </a:prstGeom>
          <a:noFill/>
          <a:ln w="25400" cap="flat" cmpd="sng">
            <a:solidFill>
              <a:srgbClr val="0070C0"/>
            </a:solidFill>
            <a:prstDash val="solid"/>
            <a:miter lim="800000"/>
            <a:headEnd type="none" w="sm" len="sm"/>
            <a:tailEnd type="triangle" w="med" len="med"/>
          </a:ln>
        </p:spPr>
      </p:cxnSp>
      <p:sp>
        <p:nvSpPr>
          <p:cNvPr id="1655" name="Google Shape;1655;p100"/>
          <p:cNvSpPr txBox="1"/>
          <p:nvPr/>
        </p:nvSpPr>
        <p:spPr>
          <a:xfrm>
            <a:off x="155938" y="5208279"/>
            <a:ext cx="6190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Users</a:t>
            </a:r>
            <a:endParaRPr/>
          </a:p>
        </p:txBody>
      </p:sp>
      <p:cxnSp>
        <p:nvCxnSpPr>
          <p:cNvPr id="1656" name="Google Shape;1656;p100"/>
          <p:cNvCxnSpPr>
            <a:stCxn id="1650" idx="3"/>
            <a:endCxn id="1649" idx="1"/>
          </p:cNvCxnSpPr>
          <p:nvPr/>
        </p:nvCxnSpPr>
        <p:spPr>
          <a:xfrm>
            <a:off x="2841613" y="4923283"/>
            <a:ext cx="516900" cy="1500"/>
          </a:xfrm>
          <a:prstGeom prst="straightConnector1">
            <a:avLst/>
          </a:prstGeom>
          <a:noFill/>
          <a:ln w="25400" cap="flat" cmpd="sng">
            <a:solidFill>
              <a:srgbClr val="0070C0"/>
            </a:solidFill>
            <a:prstDash val="solid"/>
            <a:miter lim="800000"/>
            <a:headEnd type="none" w="sm" len="sm"/>
            <a:tailEnd type="triangle" w="med" len="med"/>
          </a:ln>
        </p:spPr>
      </p:cxnSp>
      <p:cxnSp>
        <p:nvCxnSpPr>
          <p:cNvPr id="1657" name="Google Shape;1657;p100"/>
          <p:cNvCxnSpPr>
            <a:stCxn id="1649" idx="3"/>
            <a:endCxn id="1658" idx="1"/>
          </p:cNvCxnSpPr>
          <p:nvPr/>
        </p:nvCxnSpPr>
        <p:spPr>
          <a:xfrm rot="10800000" flipH="1">
            <a:off x="4221981" y="4554568"/>
            <a:ext cx="1017300" cy="370200"/>
          </a:xfrm>
          <a:prstGeom prst="straightConnector1">
            <a:avLst/>
          </a:prstGeom>
          <a:noFill/>
          <a:ln w="25400" cap="flat" cmpd="sng">
            <a:solidFill>
              <a:srgbClr val="0070C0"/>
            </a:solidFill>
            <a:prstDash val="solid"/>
            <a:miter lim="800000"/>
            <a:headEnd type="none" w="sm" len="sm"/>
            <a:tailEnd type="triangle" w="med" len="med"/>
          </a:ln>
        </p:spPr>
      </p:cxnSp>
      <p:sp>
        <p:nvSpPr>
          <p:cNvPr id="1659" name="Google Shape;1659;p100"/>
          <p:cNvSpPr/>
          <p:nvPr/>
        </p:nvSpPr>
        <p:spPr>
          <a:xfrm>
            <a:off x="5239355" y="3089189"/>
            <a:ext cx="2856748" cy="219357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658" name="Google Shape;1658;p100"/>
          <p:cNvPicPr preferRelativeResize="0"/>
          <p:nvPr/>
        </p:nvPicPr>
        <p:blipFill rotWithShape="1">
          <a:blip r:embed="rId7">
            <a:alphaModFix/>
          </a:blip>
          <a:srcRect/>
          <a:stretch/>
        </p:blipFill>
        <p:spPr>
          <a:xfrm>
            <a:off x="5239355" y="4155907"/>
            <a:ext cx="797108" cy="797100"/>
          </a:xfrm>
          <a:prstGeom prst="rect">
            <a:avLst/>
          </a:prstGeom>
          <a:noFill/>
          <a:ln>
            <a:noFill/>
          </a:ln>
        </p:spPr>
      </p:pic>
      <p:pic>
        <p:nvPicPr>
          <p:cNvPr id="1660" name="Google Shape;1660;p100"/>
          <p:cNvPicPr preferRelativeResize="0"/>
          <p:nvPr/>
        </p:nvPicPr>
        <p:blipFill rotWithShape="1">
          <a:blip r:embed="rId8">
            <a:alphaModFix/>
          </a:blip>
          <a:srcRect/>
          <a:stretch/>
        </p:blipFill>
        <p:spPr>
          <a:xfrm>
            <a:off x="6273089" y="4146059"/>
            <a:ext cx="799738" cy="799733"/>
          </a:xfrm>
          <a:prstGeom prst="rect">
            <a:avLst/>
          </a:prstGeom>
          <a:noFill/>
          <a:ln>
            <a:noFill/>
          </a:ln>
        </p:spPr>
      </p:pic>
      <p:pic>
        <p:nvPicPr>
          <p:cNvPr id="1661" name="Google Shape;1661;p100"/>
          <p:cNvPicPr preferRelativeResize="0"/>
          <p:nvPr/>
        </p:nvPicPr>
        <p:blipFill rotWithShape="1">
          <a:blip r:embed="rId9">
            <a:alphaModFix/>
          </a:blip>
          <a:srcRect/>
          <a:stretch/>
        </p:blipFill>
        <p:spPr>
          <a:xfrm>
            <a:off x="7296366" y="4114256"/>
            <a:ext cx="799738" cy="799733"/>
          </a:xfrm>
          <a:prstGeom prst="rect">
            <a:avLst/>
          </a:prstGeom>
          <a:noFill/>
          <a:ln>
            <a:noFill/>
          </a:ln>
        </p:spPr>
      </p:pic>
      <p:cxnSp>
        <p:nvCxnSpPr>
          <p:cNvPr id="1662" name="Google Shape;1662;p100"/>
          <p:cNvCxnSpPr/>
          <p:nvPr/>
        </p:nvCxnSpPr>
        <p:spPr>
          <a:xfrm>
            <a:off x="6018576" y="4675557"/>
            <a:ext cx="254513"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663" name="Google Shape;1663;p100"/>
          <p:cNvCxnSpPr/>
          <p:nvPr/>
        </p:nvCxnSpPr>
        <p:spPr>
          <a:xfrm flipH="1">
            <a:off x="7026827" y="4675557"/>
            <a:ext cx="345997" cy="6663"/>
          </a:xfrm>
          <a:prstGeom prst="straightConnector1">
            <a:avLst/>
          </a:prstGeom>
          <a:noFill/>
          <a:ln w="25400" cap="flat" cmpd="sng">
            <a:solidFill>
              <a:srgbClr val="7030A0"/>
            </a:solidFill>
            <a:prstDash val="solid"/>
            <a:miter lim="800000"/>
            <a:headEnd type="none" w="sm" len="sm"/>
            <a:tailEnd type="triangle" w="med" len="med"/>
          </a:ln>
        </p:spPr>
      </p:cxnSp>
      <p:sp>
        <p:nvSpPr>
          <p:cNvPr id="1664" name="Google Shape;1664;p100"/>
          <p:cNvSpPr txBox="1"/>
          <p:nvPr/>
        </p:nvSpPr>
        <p:spPr>
          <a:xfrm>
            <a:off x="6078444" y="4968868"/>
            <a:ext cx="10789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Nginx App1</a:t>
            </a:r>
            <a:endParaRPr/>
          </a:p>
        </p:txBody>
      </p:sp>
      <p:sp>
        <p:nvSpPr>
          <p:cNvPr id="1665" name="Google Shape;1665;p100"/>
          <p:cNvSpPr txBox="1"/>
          <p:nvPr/>
        </p:nvSpPr>
        <p:spPr>
          <a:xfrm>
            <a:off x="286102" y="4277996"/>
            <a:ext cx="1422954" cy="2974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http://&lt;public-ip&gt;</a:t>
            </a:r>
            <a:endParaRPr/>
          </a:p>
        </p:txBody>
      </p:sp>
      <p:pic>
        <p:nvPicPr>
          <p:cNvPr id="1666" name="Google Shape;1666;p100"/>
          <p:cNvPicPr preferRelativeResize="0"/>
          <p:nvPr/>
        </p:nvPicPr>
        <p:blipFill rotWithShape="1">
          <a:blip r:embed="rId3">
            <a:alphaModFix/>
          </a:blip>
          <a:srcRect/>
          <a:stretch/>
        </p:blipFill>
        <p:spPr>
          <a:xfrm>
            <a:off x="8125602" y="1704998"/>
            <a:ext cx="936614" cy="936614"/>
          </a:xfrm>
          <a:prstGeom prst="rect">
            <a:avLst/>
          </a:prstGeom>
          <a:noFill/>
          <a:ln>
            <a:noFill/>
          </a:ln>
        </p:spPr>
      </p:pic>
      <p:sp>
        <p:nvSpPr>
          <p:cNvPr id="1667" name="Google Shape;1667;p100"/>
          <p:cNvSpPr txBox="1"/>
          <p:nvPr/>
        </p:nvSpPr>
        <p:spPr>
          <a:xfrm>
            <a:off x="9336763" y="1792972"/>
            <a:ext cx="156183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AKS Cluster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Control Plane</a:t>
            </a:r>
            <a:endParaRPr/>
          </a:p>
        </p:txBody>
      </p:sp>
      <p:pic>
        <p:nvPicPr>
          <p:cNvPr id="1668" name="Google Shape;1668;p100"/>
          <p:cNvPicPr preferRelativeResize="0"/>
          <p:nvPr/>
        </p:nvPicPr>
        <p:blipFill rotWithShape="1">
          <a:blip r:embed="rId10">
            <a:alphaModFix/>
          </a:blip>
          <a:srcRect/>
          <a:stretch/>
        </p:blipFill>
        <p:spPr>
          <a:xfrm>
            <a:off x="2480697" y="2053750"/>
            <a:ext cx="886009" cy="886009"/>
          </a:xfrm>
          <a:prstGeom prst="rect">
            <a:avLst/>
          </a:prstGeom>
          <a:noFill/>
          <a:ln>
            <a:noFill/>
          </a:ln>
        </p:spPr>
      </p:pic>
      <p:sp>
        <p:nvSpPr>
          <p:cNvPr id="1669" name="Google Shape;1669;p100"/>
          <p:cNvSpPr txBox="1"/>
          <p:nvPr/>
        </p:nvSpPr>
        <p:spPr>
          <a:xfrm>
            <a:off x="2177699" y="1658183"/>
            <a:ext cx="144013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Container</a:t>
            </a:r>
            <a:endParaRPr/>
          </a:p>
          <a:p>
            <a:pPr marL="0" marR="0" lvl="0" indent="0" algn="ctr" rtl="0">
              <a:spcBef>
                <a:spcPts val="0"/>
              </a:spcBef>
              <a:spcAft>
                <a:spcPts val="0"/>
              </a:spcAft>
              <a:buNone/>
            </a:pPr>
            <a:r>
              <a:rPr lang="en-US" sz="1500">
                <a:solidFill>
                  <a:schemeClr val="dk1"/>
                </a:solidFill>
                <a:latin typeface="Calibri"/>
                <a:ea typeface="Calibri"/>
                <a:cs typeface="Calibri"/>
                <a:sym typeface="Calibri"/>
              </a:rPr>
              <a:t>Registry</a:t>
            </a:r>
            <a:endParaRPr/>
          </a:p>
        </p:txBody>
      </p:sp>
      <p:sp>
        <p:nvSpPr>
          <p:cNvPr id="1670" name="Google Shape;1670;p100"/>
          <p:cNvSpPr txBox="1"/>
          <p:nvPr/>
        </p:nvSpPr>
        <p:spPr>
          <a:xfrm>
            <a:off x="3744276" y="2472796"/>
            <a:ext cx="236686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Pull Docker Image from ACR</a:t>
            </a:r>
            <a:endParaRPr/>
          </a:p>
        </p:txBody>
      </p:sp>
      <p:sp>
        <p:nvSpPr>
          <p:cNvPr id="1671" name="Google Shape;1671;p100"/>
          <p:cNvSpPr txBox="1"/>
          <p:nvPr/>
        </p:nvSpPr>
        <p:spPr>
          <a:xfrm>
            <a:off x="492338" y="-199132"/>
            <a:ext cx="11326303" cy="990709"/>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548135"/>
              </a:buClr>
              <a:buSzPct val="100000"/>
              <a:buFont typeface="Calibri"/>
              <a:buNone/>
            </a:pPr>
            <a:r>
              <a:rPr lang="en-US" sz="4416">
                <a:solidFill>
                  <a:srgbClr val="548135"/>
                </a:solidFill>
                <a:latin typeface="Calibri"/>
                <a:ea typeface="Calibri"/>
                <a:cs typeface="Calibri"/>
                <a:sym typeface="Calibri"/>
              </a:rPr>
              <a:t>Pull Docker Images from ACR using </a:t>
            </a:r>
            <a:r>
              <a:rPr lang="en-US" sz="4416">
                <a:solidFill>
                  <a:srgbClr val="00B050"/>
                </a:solidFill>
                <a:latin typeface="Calibri"/>
                <a:ea typeface="Calibri"/>
                <a:cs typeface="Calibri"/>
                <a:sym typeface="Calibri"/>
              </a:rPr>
              <a:t>Service Principal</a:t>
            </a:r>
            <a:endParaRPr/>
          </a:p>
        </p:txBody>
      </p:sp>
      <p:pic>
        <p:nvPicPr>
          <p:cNvPr id="1672" name="Google Shape;1672;p100" descr="Programmer"/>
          <p:cNvPicPr preferRelativeResize="0"/>
          <p:nvPr/>
        </p:nvPicPr>
        <p:blipFill rotWithShape="1">
          <a:blip r:embed="rId11">
            <a:alphaModFix/>
          </a:blip>
          <a:srcRect/>
          <a:stretch/>
        </p:blipFill>
        <p:spPr>
          <a:xfrm>
            <a:off x="297331" y="771194"/>
            <a:ext cx="762000" cy="762000"/>
          </a:xfrm>
          <a:prstGeom prst="rect">
            <a:avLst/>
          </a:prstGeom>
          <a:noFill/>
          <a:ln>
            <a:noFill/>
          </a:ln>
        </p:spPr>
      </p:pic>
      <p:sp>
        <p:nvSpPr>
          <p:cNvPr id="1673" name="Google Shape;1673;p100"/>
          <p:cNvSpPr txBox="1"/>
          <p:nvPr/>
        </p:nvSpPr>
        <p:spPr>
          <a:xfrm>
            <a:off x="130894" y="547075"/>
            <a:ext cx="1579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Docker Developer</a:t>
            </a:r>
            <a:endParaRPr/>
          </a:p>
        </p:txBody>
      </p:sp>
      <p:cxnSp>
        <p:nvCxnSpPr>
          <p:cNvPr id="1674" name="Google Shape;1674;p100"/>
          <p:cNvCxnSpPr>
            <a:stCxn id="1672" idx="2"/>
            <a:endCxn id="1668" idx="1"/>
          </p:cNvCxnSpPr>
          <p:nvPr/>
        </p:nvCxnSpPr>
        <p:spPr>
          <a:xfrm rot="-5400000" flipH="1">
            <a:off x="1097731" y="1113794"/>
            <a:ext cx="963600" cy="1802400"/>
          </a:xfrm>
          <a:prstGeom prst="bentConnector2">
            <a:avLst/>
          </a:prstGeom>
          <a:noFill/>
          <a:ln w="38100" cap="flat" cmpd="sng">
            <a:solidFill>
              <a:srgbClr val="00B050"/>
            </a:solidFill>
            <a:prstDash val="solid"/>
            <a:miter lim="800000"/>
            <a:headEnd type="none" w="sm" len="sm"/>
            <a:tailEnd type="triangle" w="med" len="med"/>
          </a:ln>
        </p:spPr>
      </p:cxnSp>
      <p:sp>
        <p:nvSpPr>
          <p:cNvPr id="1675" name="Google Shape;1675;p100"/>
          <p:cNvSpPr txBox="1"/>
          <p:nvPr/>
        </p:nvSpPr>
        <p:spPr>
          <a:xfrm>
            <a:off x="757061" y="2182049"/>
            <a:ext cx="133722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70C0"/>
                </a:solidFill>
                <a:latin typeface="Calibri"/>
                <a:ea typeface="Calibri"/>
                <a:cs typeface="Calibri"/>
                <a:sym typeface="Calibri"/>
              </a:rPr>
              <a:t>Build and Push</a:t>
            </a:r>
            <a:endParaRPr/>
          </a:p>
          <a:p>
            <a:pPr marL="0" marR="0" lvl="0" indent="0" algn="l" rtl="0">
              <a:spcBef>
                <a:spcPts val="0"/>
              </a:spcBef>
              <a:spcAft>
                <a:spcPts val="0"/>
              </a:spcAft>
              <a:buNone/>
            </a:pPr>
            <a:r>
              <a:rPr lang="en-US" sz="1500">
                <a:solidFill>
                  <a:srgbClr val="0070C0"/>
                </a:solidFill>
                <a:latin typeface="Calibri"/>
                <a:ea typeface="Calibri"/>
                <a:cs typeface="Calibri"/>
                <a:sym typeface="Calibri"/>
              </a:rPr>
              <a:t>Docker Image</a:t>
            </a:r>
            <a:endParaRPr/>
          </a:p>
        </p:txBody>
      </p:sp>
      <p:pic>
        <p:nvPicPr>
          <p:cNvPr id="1676" name="Google Shape;1676;p100"/>
          <p:cNvPicPr preferRelativeResize="0"/>
          <p:nvPr/>
        </p:nvPicPr>
        <p:blipFill rotWithShape="1">
          <a:blip r:embed="rId12">
            <a:alphaModFix/>
          </a:blip>
          <a:srcRect/>
          <a:stretch/>
        </p:blipFill>
        <p:spPr>
          <a:xfrm>
            <a:off x="7198037" y="3176957"/>
            <a:ext cx="843261" cy="817923"/>
          </a:xfrm>
          <a:prstGeom prst="rect">
            <a:avLst/>
          </a:prstGeom>
          <a:noFill/>
          <a:ln>
            <a:noFill/>
          </a:ln>
        </p:spPr>
      </p:pic>
      <p:sp>
        <p:nvSpPr>
          <p:cNvPr id="1677" name="Google Shape;1677;p100"/>
          <p:cNvSpPr/>
          <p:nvPr/>
        </p:nvSpPr>
        <p:spPr>
          <a:xfrm>
            <a:off x="8454952" y="3176957"/>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docker-server</a:t>
            </a:r>
            <a:endParaRPr/>
          </a:p>
        </p:txBody>
      </p:sp>
      <p:sp>
        <p:nvSpPr>
          <p:cNvPr id="1678" name="Google Shape;1678;p100"/>
          <p:cNvSpPr/>
          <p:nvPr/>
        </p:nvSpPr>
        <p:spPr>
          <a:xfrm>
            <a:off x="8458650" y="3572079"/>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docker-username</a:t>
            </a:r>
            <a:endParaRPr/>
          </a:p>
        </p:txBody>
      </p:sp>
      <p:sp>
        <p:nvSpPr>
          <p:cNvPr id="1679" name="Google Shape;1679;p100"/>
          <p:cNvSpPr/>
          <p:nvPr/>
        </p:nvSpPr>
        <p:spPr>
          <a:xfrm>
            <a:off x="8464702" y="3995727"/>
            <a:ext cx="2358081" cy="27708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docker-password</a:t>
            </a:r>
            <a:endParaRPr/>
          </a:p>
        </p:txBody>
      </p:sp>
      <p:cxnSp>
        <p:nvCxnSpPr>
          <p:cNvPr id="1680" name="Google Shape;1680;p100"/>
          <p:cNvCxnSpPr>
            <a:stCxn id="1676" idx="3"/>
            <a:endCxn id="1677" idx="1"/>
          </p:cNvCxnSpPr>
          <p:nvPr/>
        </p:nvCxnSpPr>
        <p:spPr>
          <a:xfrm rot="10800000" flipH="1">
            <a:off x="8041298" y="3315618"/>
            <a:ext cx="413700" cy="270300"/>
          </a:xfrm>
          <a:prstGeom prst="straightConnector1">
            <a:avLst/>
          </a:prstGeom>
          <a:noFill/>
          <a:ln w="25400" cap="flat" cmpd="sng">
            <a:solidFill>
              <a:srgbClr val="0070C0"/>
            </a:solidFill>
            <a:prstDash val="solid"/>
            <a:miter lim="800000"/>
            <a:headEnd type="none" w="sm" len="sm"/>
            <a:tailEnd type="triangle" w="med" len="med"/>
          </a:ln>
        </p:spPr>
      </p:cxnSp>
      <p:cxnSp>
        <p:nvCxnSpPr>
          <p:cNvPr id="1681" name="Google Shape;1681;p100"/>
          <p:cNvCxnSpPr>
            <a:stCxn id="1676" idx="3"/>
            <a:endCxn id="1678" idx="1"/>
          </p:cNvCxnSpPr>
          <p:nvPr/>
        </p:nvCxnSpPr>
        <p:spPr>
          <a:xfrm>
            <a:off x="8041298" y="3585918"/>
            <a:ext cx="417300" cy="124800"/>
          </a:xfrm>
          <a:prstGeom prst="straightConnector1">
            <a:avLst/>
          </a:prstGeom>
          <a:noFill/>
          <a:ln w="25400" cap="flat" cmpd="sng">
            <a:solidFill>
              <a:srgbClr val="0070C0"/>
            </a:solidFill>
            <a:prstDash val="solid"/>
            <a:miter lim="800000"/>
            <a:headEnd type="none" w="sm" len="sm"/>
            <a:tailEnd type="triangle" w="med" len="med"/>
          </a:ln>
        </p:spPr>
      </p:cxnSp>
      <p:cxnSp>
        <p:nvCxnSpPr>
          <p:cNvPr id="1682" name="Google Shape;1682;p100"/>
          <p:cNvCxnSpPr>
            <a:stCxn id="1676" idx="3"/>
            <a:endCxn id="1679" idx="1"/>
          </p:cNvCxnSpPr>
          <p:nvPr/>
        </p:nvCxnSpPr>
        <p:spPr>
          <a:xfrm>
            <a:off x="8041298" y="3585918"/>
            <a:ext cx="423300" cy="548400"/>
          </a:xfrm>
          <a:prstGeom prst="straightConnector1">
            <a:avLst/>
          </a:prstGeom>
          <a:noFill/>
          <a:ln w="25400" cap="flat" cmpd="sng">
            <a:solidFill>
              <a:srgbClr val="0070C0"/>
            </a:solidFill>
            <a:prstDash val="solid"/>
            <a:miter lim="800000"/>
            <a:headEnd type="none" w="sm" len="sm"/>
            <a:tailEnd type="triangle" w="med" len="med"/>
          </a:ln>
        </p:spPr>
      </p:cxnSp>
      <p:cxnSp>
        <p:nvCxnSpPr>
          <p:cNvPr id="1683" name="Google Shape;1683;p100"/>
          <p:cNvCxnSpPr>
            <a:stCxn id="1660" idx="3"/>
            <a:endCxn id="1676" idx="2"/>
          </p:cNvCxnSpPr>
          <p:nvPr/>
        </p:nvCxnSpPr>
        <p:spPr>
          <a:xfrm rot="10800000" flipH="1">
            <a:off x="7072827" y="3994826"/>
            <a:ext cx="546900" cy="551100"/>
          </a:xfrm>
          <a:prstGeom prst="straightConnector1">
            <a:avLst/>
          </a:prstGeom>
          <a:noFill/>
          <a:ln w="25400" cap="flat" cmpd="sng">
            <a:solidFill>
              <a:schemeClr val="accent1"/>
            </a:solidFill>
            <a:prstDash val="solid"/>
            <a:miter lim="800000"/>
            <a:headEnd type="triangle" w="med" len="med"/>
            <a:tailEnd type="triangle" w="med" len="med"/>
          </a:ln>
        </p:spPr>
      </p:cxnSp>
      <p:cxnSp>
        <p:nvCxnSpPr>
          <p:cNvPr id="1684" name="Google Shape;1684;p100"/>
          <p:cNvCxnSpPr>
            <a:endCxn id="1668" idx="3"/>
          </p:cNvCxnSpPr>
          <p:nvPr/>
        </p:nvCxnSpPr>
        <p:spPr>
          <a:xfrm rot="10800000">
            <a:off x="3366706" y="2496755"/>
            <a:ext cx="3300900" cy="1957200"/>
          </a:xfrm>
          <a:prstGeom prst="bentConnector3">
            <a:avLst>
              <a:gd name="adj1" fmla="val -539"/>
            </a:avLst>
          </a:prstGeom>
          <a:noFill/>
          <a:ln w="38100" cap="flat" cmpd="sng">
            <a:solidFill>
              <a:srgbClr val="00B050"/>
            </a:solidFill>
            <a:prstDash val="solid"/>
            <a:miter lim="800000"/>
            <a:headEnd type="none" w="sm" len="sm"/>
            <a:tailEnd type="triangle" w="med" len="med"/>
          </a:ln>
        </p:spPr>
      </p:cxnSp>
      <p:sp>
        <p:nvSpPr>
          <p:cNvPr id="1685" name="Google Shape;1685;p100"/>
          <p:cNvSpPr/>
          <p:nvPr/>
        </p:nvSpPr>
        <p:spPr>
          <a:xfrm>
            <a:off x="5107459" y="2939759"/>
            <a:ext cx="3150973" cy="2692863"/>
          </a:xfrm>
          <a:prstGeom prst="rect">
            <a:avLst/>
          </a:prstGeom>
          <a:noFill/>
          <a:ln w="508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686" name="Google Shape;1686;p100"/>
          <p:cNvSpPr txBox="1"/>
          <p:nvPr/>
        </p:nvSpPr>
        <p:spPr>
          <a:xfrm>
            <a:off x="5815059" y="5287299"/>
            <a:ext cx="157786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Virtual Node - ACI</a:t>
            </a:r>
            <a:endParaRPr/>
          </a:p>
        </p:txBody>
      </p:sp>
      <p:sp>
        <p:nvSpPr>
          <p:cNvPr id="1687" name="Google Shape;1687;p100"/>
          <p:cNvSpPr txBox="1"/>
          <p:nvPr/>
        </p:nvSpPr>
        <p:spPr>
          <a:xfrm>
            <a:off x="166237" y="369821"/>
            <a:ext cx="11554022" cy="9907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B050"/>
              </a:buClr>
              <a:buSzPts val="4416"/>
              <a:buFont typeface="Calibri"/>
              <a:buNone/>
            </a:pPr>
            <a:r>
              <a:rPr lang="en-US" sz="4416">
                <a:solidFill>
                  <a:srgbClr val="00B050"/>
                </a:solidFill>
                <a:latin typeface="Calibri"/>
                <a:ea typeface="Calibri"/>
                <a:cs typeface="Calibri"/>
                <a:sym typeface="Calibri"/>
              </a:rPr>
              <a:t>Run on Azure Virtual Nodes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01"/>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693" name="Google Shape;1693;p101"/>
          <p:cNvSpPr txBox="1"/>
          <p:nvPr/>
        </p:nvSpPr>
        <p:spPr>
          <a:xfrm>
            <a:off x="932431" y="-6515"/>
            <a:ext cx="10515600"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3333"/>
              <a:buFont typeface="Calibri"/>
              <a:buNone/>
            </a:pPr>
            <a:r>
              <a:rPr lang="en-US" sz="3333">
                <a:solidFill>
                  <a:srgbClr val="548135"/>
                </a:solidFill>
                <a:latin typeface="Calibri"/>
                <a:ea typeface="Calibri"/>
                <a:cs typeface="Calibri"/>
                <a:sym typeface="Calibri"/>
              </a:rPr>
              <a:t>Azure DevOps Pipelines – </a:t>
            </a:r>
            <a:r>
              <a:rPr lang="en-US" sz="3333">
                <a:solidFill>
                  <a:srgbClr val="00B050"/>
                </a:solidFill>
                <a:latin typeface="Calibri"/>
                <a:ea typeface="Calibri"/>
                <a:cs typeface="Calibri"/>
                <a:sym typeface="Calibri"/>
              </a:rPr>
              <a:t>Build &amp; Push Docker Image to ACR</a:t>
            </a:r>
            <a:endParaRPr/>
          </a:p>
        </p:txBody>
      </p:sp>
      <p:pic>
        <p:nvPicPr>
          <p:cNvPr id="1694" name="Google Shape;1694;p101" descr="Programmer"/>
          <p:cNvPicPr preferRelativeResize="0"/>
          <p:nvPr/>
        </p:nvPicPr>
        <p:blipFill rotWithShape="1">
          <a:blip r:embed="rId3">
            <a:alphaModFix/>
          </a:blip>
          <a:srcRect/>
          <a:stretch/>
        </p:blipFill>
        <p:spPr>
          <a:xfrm>
            <a:off x="184574" y="4667206"/>
            <a:ext cx="814281" cy="814281"/>
          </a:xfrm>
          <a:prstGeom prst="rect">
            <a:avLst/>
          </a:prstGeom>
          <a:noFill/>
          <a:ln>
            <a:noFill/>
          </a:ln>
        </p:spPr>
      </p:pic>
      <p:pic>
        <p:nvPicPr>
          <p:cNvPr id="1695" name="Google Shape;1695;p101"/>
          <p:cNvPicPr preferRelativeResize="0"/>
          <p:nvPr/>
        </p:nvPicPr>
        <p:blipFill rotWithShape="1">
          <a:blip r:embed="rId4">
            <a:alphaModFix/>
          </a:blip>
          <a:srcRect/>
          <a:stretch/>
        </p:blipFill>
        <p:spPr>
          <a:xfrm>
            <a:off x="122229" y="2508739"/>
            <a:ext cx="906723" cy="906723"/>
          </a:xfrm>
          <a:prstGeom prst="rect">
            <a:avLst/>
          </a:prstGeom>
          <a:noFill/>
          <a:ln>
            <a:noFill/>
          </a:ln>
        </p:spPr>
      </p:pic>
      <p:cxnSp>
        <p:nvCxnSpPr>
          <p:cNvPr id="1696" name="Google Shape;1696;p101"/>
          <p:cNvCxnSpPr>
            <a:stCxn id="1694" idx="0"/>
            <a:endCxn id="1695" idx="2"/>
          </p:cNvCxnSpPr>
          <p:nvPr/>
        </p:nvCxnSpPr>
        <p:spPr>
          <a:xfrm rot="10800000">
            <a:off x="575515" y="3415606"/>
            <a:ext cx="16200" cy="1251600"/>
          </a:xfrm>
          <a:prstGeom prst="straightConnector1">
            <a:avLst/>
          </a:prstGeom>
          <a:noFill/>
          <a:ln w="38100" cap="flat" cmpd="sng">
            <a:solidFill>
              <a:srgbClr val="0070C0"/>
            </a:solidFill>
            <a:prstDash val="solid"/>
            <a:miter lim="800000"/>
            <a:headEnd type="none" w="sm" len="sm"/>
            <a:tailEnd type="triangle" w="med" len="med"/>
          </a:ln>
        </p:spPr>
      </p:cxnSp>
      <p:pic>
        <p:nvPicPr>
          <p:cNvPr id="1697" name="Google Shape;1697;p101"/>
          <p:cNvPicPr preferRelativeResize="0"/>
          <p:nvPr/>
        </p:nvPicPr>
        <p:blipFill rotWithShape="1">
          <a:blip r:embed="rId5">
            <a:alphaModFix/>
          </a:blip>
          <a:srcRect/>
          <a:stretch/>
        </p:blipFill>
        <p:spPr>
          <a:xfrm>
            <a:off x="1803879" y="1859567"/>
            <a:ext cx="638868" cy="638868"/>
          </a:xfrm>
          <a:prstGeom prst="rect">
            <a:avLst/>
          </a:prstGeom>
          <a:noFill/>
          <a:ln>
            <a:noFill/>
          </a:ln>
        </p:spPr>
      </p:pic>
      <p:pic>
        <p:nvPicPr>
          <p:cNvPr id="1698" name="Google Shape;1698;p101"/>
          <p:cNvPicPr preferRelativeResize="0"/>
          <p:nvPr/>
        </p:nvPicPr>
        <p:blipFill rotWithShape="1">
          <a:blip r:embed="rId6">
            <a:alphaModFix/>
          </a:blip>
          <a:srcRect/>
          <a:stretch/>
        </p:blipFill>
        <p:spPr>
          <a:xfrm>
            <a:off x="2753660" y="2551414"/>
            <a:ext cx="821376" cy="821376"/>
          </a:xfrm>
          <a:prstGeom prst="rect">
            <a:avLst/>
          </a:prstGeom>
          <a:noFill/>
          <a:ln>
            <a:noFill/>
          </a:ln>
        </p:spPr>
      </p:pic>
      <p:sp>
        <p:nvSpPr>
          <p:cNvPr id="1699" name="Google Shape;1699;p101"/>
          <p:cNvSpPr/>
          <p:nvPr/>
        </p:nvSpPr>
        <p:spPr>
          <a:xfrm>
            <a:off x="1525572" y="1247365"/>
            <a:ext cx="4809895" cy="3333779"/>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00" name="Google Shape;1700;p101"/>
          <p:cNvSpPr txBox="1"/>
          <p:nvPr/>
        </p:nvSpPr>
        <p:spPr>
          <a:xfrm>
            <a:off x="1615727" y="1275163"/>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701" name="Google Shape;1701;p101"/>
          <p:cNvSpPr/>
          <p:nvPr/>
        </p:nvSpPr>
        <p:spPr>
          <a:xfrm>
            <a:off x="1725970" y="1819929"/>
            <a:ext cx="2762490" cy="2350608"/>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02" name="Google Shape;1702;p101"/>
          <p:cNvSpPr txBox="1"/>
          <p:nvPr/>
        </p:nvSpPr>
        <p:spPr>
          <a:xfrm>
            <a:off x="2470718" y="1940770"/>
            <a:ext cx="1705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DevOps</a:t>
            </a:r>
            <a:endParaRPr/>
          </a:p>
        </p:txBody>
      </p:sp>
      <p:sp>
        <p:nvSpPr>
          <p:cNvPr id="1703" name="Google Shape;1703;p101"/>
          <p:cNvSpPr txBox="1"/>
          <p:nvPr/>
        </p:nvSpPr>
        <p:spPr>
          <a:xfrm>
            <a:off x="2361978" y="3461703"/>
            <a:ext cx="1705856"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Pipelines</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(Build &amp; Push)	</a:t>
            </a:r>
            <a:endParaRPr/>
          </a:p>
        </p:txBody>
      </p:sp>
      <p:sp>
        <p:nvSpPr>
          <p:cNvPr id="1704" name="Google Shape;1704;p101"/>
          <p:cNvSpPr txBox="1"/>
          <p:nvPr/>
        </p:nvSpPr>
        <p:spPr>
          <a:xfrm>
            <a:off x="147624" y="2299842"/>
            <a:ext cx="9592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Github</a:t>
            </a:r>
            <a:endParaRPr sz="1500">
              <a:solidFill>
                <a:schemeClr val="dk1"/>
              </a:solidFill>
              <a:latin typeface="Calibri"/>
              <a:ea typeface="Calibri"/>
              <a:cs typeface="Calibri"/>
              <a:sym typeface="Calibri"/>
            </a:endParaRPr>
          </a:p>
        </p:txBody>
      </p:sp>
      <p:sp>
        <p:nvSpPr>
          <p:cNvPr id="1705" name="Google Shape;1705;p101"/>
          <p:cNvSpPr txBox="1"/>
          <p:nvPr/>
        </p:nvSpPr>
        <p:spPr>
          <a:xfrm>
            <a:off x="76380" y="5519190"/>
            <a:ext cx="12076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Developer</a:t>
            </a:r>
            <a:endParaRPr/>
          </a:p>
        </p:txBody>
      </p:sp>
      <p:cxnSp>
        <p:nvCxnSpPr>
          <p:cNvPr id="1706" name="Google Shape;1706;p101"/>
          <p:cNvCxnSpPr>
            <a:stCxn id="1695" idx="3"/>
            <a:endCxn id="1698" idx="1"/>
          </p:cNvCxnSpPr>
          <p:nvPr/>
        </p:nvCxnSpPr>
        <p:spPr>
          <a:xfrm>
            <a:off x="1028952" y="2962101"/>
            <a:ext cx="1724700" cy="0"/>
          </a:xfrm>
          <a:prstGeom prst="straightConnector1">
            <a:avLst/>
          </a:prstGeom>
          <a:noFill/>
          <a:ln w="38100" cap="flat" cmpd="sng">
            <a:solidFill>
              <a:srgbClr val="0070C0"/>
            </a:solidFill>
            <a:prstDash val="solid"/>
            <a:miter lim="800000"/>
            <a:headEnd type="none" w="sm" len="sm"/>
            <a:tailEnd type="triangle" w="med" len="med"/>
          </a:ln>
        </p:spPr>
      </p:cxnSp>
      <p:pic>
        <p:nvPicPr>
          <p:cNvPr id="1707" name="Google Shape;1707;p101"/>
          <p:cNvPicPr preferRelativeResize="0"/>
          <p:nvPr/>
        </p:nvPicPr>
        <p:blipFill rotWithShape="1">
          <a:blip r:embed="rId7">
            <a:alphaModFix/>
          </a:blip>
          <a:srcRect/>
          <a:stretch/>
        </p:blipFill>
        <p:spPr>
          <a:xfrm>
            <a:off x="4906474" y="2520709"/>
            <a:ext cx="886009" cy="886009"/>
          </a:xfrm>
          <a:prstGeom prst="rect">
            <a:avLst/>
          </a:prstGeom>
          <a:noFill/>
          <a:ln>
            <a:noFill/>
          </a:ln>
        </p:spPr>
      </p:pic>
      <p:sp>
        <p:nvSpPr>
          <p:cNvPr id="1708" name="Google Shape;1708;p101"/>
          <p:cNvSpPr txBox="1"/>
          <p:nvPr/>
        </p:nvSpPr>
        <p:spPr>
          <a:xfrm>
            <a:off x="4542601" y="3406718"/>
            <a:ext cx="170585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Container Registry</a:t>
            </a:r>
            <a:endParaRPr/>
          </a:p>
        </p:txBody>
      </p:sp>
      <p:cxnSp>
        <p:nvCxnSpPr>
          <p:cNvPr id="1709" name="Google Shape;1709;p101"/>
          <p:cNvCxnSpPr>
            <a:stCxn id="1698" idx="3"/>
            <a:endCxn id="1707" idx="1"/>
          </p:cNvCxnSpPr>
          <p:nvPr/>
        </p:nvCxnSpPr>
        <p:spPr>
          <a:xfrm>
            <a:off x="3575036" y="2962102"/>
            <a:ext cx="1331400" cy="1500"/>
          </a:xfrm>
          <a:prstGeom prst="straightConnector1">
            <a:avLst/>
          </a:prstGeom>
          <a:noFill/>
          <a:ln w="38100" cap="flat" cmpd="sng">
            <a:solidFill>
              <a:srgbClr val="0070C0"/>
            </a:solidFill>
            <a:prstDash val="solid"/>
            <a:miter lim="800000"/>
            <a:headEnd type="none" w="sm" len="sm"/>
            <a:tailEnd type="triangle" w="med" len="med"/>
          </a:ln>
        </p:spPr>
      </p:cxnSp>
      <p:pic>
        <p:nvPicPr>
          <p:cNvPr id="1710" name="Google Shape;1710;p101"/>
          <p:cNvPicPr preferRelativeResize="0"/>
          <p:nvPr/>
        </p:nvPicPr>
        <p:blipFill rotWithShape="1">
          <a:blip r:embed="rId8">
            <a:alphaModFix/>
          </a:blip>
          <a:srcRect/>
          <a:stretch/>
        </p:blipFill>
        <p:spPr>
          <a:xfrm>
            <a:off x="7269324" y="1118539"/>
            <a:ext cx="4463357" cy="49774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02"/>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716" name="Google Shape;1716;p102"/>
          <p:cNvSpPr txBox="1"/>
          <p:nvPr/>
        </p:nvSpPr>
        <p:spPr>
          <a:xfrm>
            <a:off x="866170" y="-204577"/>
            <a:ext cx="10515600"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2917"/>
              <a:buFont typeface="Calibri"/>
              <a:buNone/>
            </a:pPr>
            <a:r>
              <a:rPr lang="en-US" sz="2917">
                <a:solidFill>
                  <a:srgbClr val="548135"/>
                </a:solidFill>
                <a:latin typeface="Calibri"/>
                <a:ea typeface="Calibri"/>
                <a:cs typeface="Calibri"/>
                <a:sym typeface="Calibri"/>
              </a:rPr>
              <a:t>Azure DevOps – </a:t>
            </a:r>
            <a:r>
              <a:rPr lang="en-US" sz="2917">
                <a:solidFill>
                  <a:srgbClr val="00B050"/>
                </a:solidFill>
                <a:latin typeface="Calibri"/>
                <a:ea typeface="Calibri"/>
                <a:cs typeface="Calibri"/>
                <a:sym typeface="Calibri"/>
              </a:rPr>
              <a:t>Build &amp; Push Docker Image to ACR &amp; Deploy to AKS </a:t>
            </a:r>
            <a:endParaRPr/>
          </a:p>
        </p:txBody>
      </p:sp>
      <p:pic>
        <p:nvPicPr>
          <p:cNvPr id="1717" name="Google Shape;1717;p102" descr="Programmer"/>
          <p:cNvPicPr preferRelativeResize="0"/>
          <p:nvPr/>
        </p:nvPicPr>
        <p:blipFill rotWithShape="1">
          <a:blip r:embed="rId3">
            <a:alphaModFix/>
          </a:blip>
          <a:srcRect/>
          <a:stretch/>
        </p:blipFill>
        <p:spPr>
          <a:xfrm>
            <a:off x="130590" y="322710"/>
            <a:ext cx="814281" cy="814281"/>
          </a:xfrm>
          <a:prstGeom prst="rect">
            <a:avLst/>
          </a:prstGeom>
          <a:noFill/>
          <a:ln>
            <a:noFill/>
          </a:ln>
        </p:spPr>
      </p:pic>
      <p:pic>
        <p:nvPicPr>
          <p:cNvPr id="1718" name="Google Shape;1718;p102"/>
          <p:cNvPicPr preferRelativeResize="0"/>
          <p:nvPr/>
        </p:nvPicPr>
        <p:blipFill rotWithShape="1">
          <a:blip r:embed="rId4">
            <a:alphaModFix/>
          </a:blip>
          <a:srcRect/>
          <a:stretch/>
        </p:blipFill>
        <p:spPr>
          <a:xfrm>
            <a:off x="79772" y="1876842"/>
            <a:ext cx="906723" cy="906723"/>
          </a:xfrm>
          <a:prstGeom prst="rect">
            <a:avLst/>
          </a:prstGeom>
          <a:noFill/>
          <a:ln>
            <a:noFill/>
          </a:ln>
        </p:spPr>
      </p:pic>
      <p:cxnSp>
        <p:nvCxnSpPr>
          <p:cNvPr id="1719" name="Google Shape;1719;p102"/>
          <p:cNvCxnSpPr>
            <a:stCxn id="1717" idx="2"/>
            <a:endCxn id="1718" idx="0"/>
          </p:cNvCxnSpPr>
          <p:nvPr/>
        </p:nvCxnSpPr>
        <p:spPr>
          <a:xfrm flipH="1">
            <a:off x="533231" y="1136991"/>
            <a:ext cx="4500" cy="739800"/>
          </a:xfrm>
          <a:prstGeom prst="straightConnector1">
            <a:avLst/>
          </a:prstGeom>
          <a:noFill/>
          <a:ln w="25400" cap="flat" cmpd="sng">
            <a:solidFill>
              <a:srgbClr val="0070C0"/>
            </a:solidFill>
            <a:prstDash val="solid"/>
            <a:miter lim="800000"/>
            <a:headEnd type="none" w="sm" len="sm"/>
            <a:tailEnd type="triangle" w="med" len="med"/>
          </a:ln>
        </p:spPr>
      </p:cxnSp>
      <p:pic>
        <p:nvPicPr>
          <p:cNvPr id="1720" name="Google Shape;1720;p102"/>
          <p:cNvPicPr preferRelativeResize="0"/>
          <p:nvPr/>
        </p:nvPicPr>
        <p:blipFill rotWithShape="1">
          <a:blip r:embed="rId5">
            <a:alphaModFix/>
          </a:blip>
          <a:srcRect/>
          <a:stretch/>
        </p:blipFill>
        <p:spPr>
          <a:xfrm>
            <a:off x="1465343" y="679016"/>
            <a:ext cx="569204" cy="569204"/>
          </a:xfrm>
          <a:prstGeom prst="rect">
            <a:avLst/>
          </a:prstGeom>
          <a:noFill/>
          <a:ln>
            <a:noFill/>
          </a:ln>
        </p:spPr>
      </p:pic>
      <p:pic>
        <p:nvPicPr>
          <p:cNvPr id="1721" name="Google Shape;1721;p102"/>
          <p:cNvPicPr preferRelativeResize="0"/>
          <p:nvPr/>
        </p:nvPicPr>
        <p:blipFill rotWithShape="1">
          <a:blip r:embed="rId6">
            <a:alphaModFix/>
          </a:blip>
          <a:srcRect/>
          <a:stretch/>
        </p:blipFill>
        <p:spPr>
          <a:xfrm>
            <a:off x="1640013" y="1340428"/>
            <a:ext cx="450364" cy="450364"/>
          </a:xfrm>
          <a:prstGeom prst="rect">
            <a:avLst/>
          </a:prstGeom>
          <a:noFill/>
          <a:ln>
            <a:noFill/>
          </a:ln>
        </p:spPr>
      </p:pic>
      <p:sp>
        <p:nvSpPr>
          <p:cNvPr id="1722" name="Google Shape;1722;p102"/>
          <p:cNvSpPr/>
          <p:nvPr/>
        </p:nvSpPr>
        <p:spPr>
          <a:xfrm>
            <a:off x="1317344" y="618435"/>
            <a:ext cx="10735308" cy="5678648"/>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23" name="Google Shape;1723;p102"/>
          <p:cNvSpPr txBox="1"/>
          <p:nvPr/>
        </p:nvSpPr>
        <p:spPr>
          <a:xfrm>
            <a:off x="10649065" y="606596"/>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724" name="Google Shape;1724;p102"/>
          <p:cNvSpPr/>
          <p:nvPr/>
        </p:nvSpPr>
        <p:spPr>
          <a:xfrm>
            <a:off x="1456434" y="744317"/>
            <a:ext cx="6846739" cy="2151758"/>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25" name="Google Shape;1725;p102"/>
          <p:cNvSpPr txBox="1"/>
          <p:nvPr/>
        </p:nvSpPr>
        <p:spPr>
          <a:xfrm>
            <a:off x="2113120" y="733992"/>
            <a:ext cx="1705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DevOps</a:t>
            </a:r>
            <a:endParaRPr/>
          </a:p>
        </p:txBody>
      </p:sp>
      <p:sp>
        <p:nvSpPr>
          <p:cNvPr id="1726" name="Google Shape;1726;p102"/>
          <p:cNvSpPr txBox="1"/>
          <p:nvPr/>
        </p:nvSpPr>
        <p:spPr>
          <a:xfrm>
            <a:off x="2153280" y="1286889"/>
            <a:ext cx="1705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Pipelines</a:t>
            </a:r>
            <a:endParaRPr/>
          </a:p>
        </p:txBody>
      </p:sp>
      <p:sp>
        <p:nvSpPr>
          <p:cNvPr id="1727" name="Google Shape;1727;p102"/>
          <p:cNvSpPr txBox="1"/>
          <p:nvPr/>
        </p:nvSpPr>
        <p:spPr>
          <a:xfrm>
            <a:off x="145801" y="2719297"/>
            <a:ext cx="9592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Github</a:t>
            </a:r>
            <a:endParaRPr sz="1500">
              <a:solidFill>
                <a:schemeClr val="dk1"/>
              </a:solidFill>
              <a:latin typeface="Calibri"/>
              <a:ea typeface="Calibri"/>
              <a:cs typeface="Calibri"/>
              <a:sym typeface="Calibri"/>
            </a:endParaRPr>
          </a:p>
        </p:txBody>
      </p:sp>
      <p:sp>
        <p:nvSpPr>
          <p:cNvPr id="1728" name="Google Shape;1728;p102"/>
          <p:cNvSpPr txBox="1"/>
          <p:nvPr/>
        </p:nvSpPr>
        <p:spPr>
          <a:xfrm>
            <a:off x="22396" y="1042173"/>
            <a:ext cx="12076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Developer</a:t>
            </a:r>
            <a:endParaRPr/>
          </a:p>
        </p:txBody>
      </p:sp>
      <p:cxnSp>
        <p:nvCxnSpPr>
          <p:cNvPr id="1729" name="Google Shape;1729;p102"/>
          <p:cNvCxnSpPr>
            <a:stCxn id="1718" idx="3"/>
            <a:endCxn id="1730" idx="1"/>
          </p:cNvCxnSpPr>
          <p:nvPr/>
        </p:nvCxnSpPr>
        <p:spPr>
          <a:xfrm>
            <a:off x="986495" y="2330204"/>
            <a:ext cx="752100" cy="6600"/>
          </a:xfrm>
          <a:prstGeom prst="straightConnector1">
            <a:avLst/>
          </a:prstGeom>
          <a:noFill/>
          <a:ln w="25400" cap="flat" cmpd="sng">
            <a:solidFill>
              <a:srgbClr val="0070C0"/>
            </a:solidFill>
            <a:prstDash val="solid"/>
            <a:miter lim="800000"/>
            <a:headEnd type="none" w="sm" len="sm"/>
            <a:tailEnd type="triangle" w="med" len="med"/>
          </a:ln>
        </p:spPr>
      </p:cxnSp>
      <p:pic>
        <p:nvPicPr>
          <p:cNvPr id="1731" name="Google Shape;1731;p102"/>
          <p:cNvPicPr preferRelativeResize="0"/>
          <p:nvPr/>
        </p:nvPicPr>
        <p:blipFill rotWithShape="1">
          <a:blip r:embed="rId7">
            <a:alphaModFix/>
          </a:blip>
          <a:srcRect/>
          <a:stretch/>
        </p:blipFill>
        <p:spPr>
          <a:xfrm>
            <a:off x="1598353" y="4764216"/>
            <a:ext cx="886009" cy="886009"/>
          </a:xfrm>
          <a:prstGeom prst="rect">
            <a:avLst/>
          </a:prstGeom>
          <a:noFill/>
          <a:ln>
            <a:noFill/>
          </a:ln>
        </p:spPr>
      </p:pic>
      <p:sp>
        <p:nvSpPr>
          <p:cNvPr id="1732" name="Google Shape;1732;p102"/>
          <p:cNvSpPr txBox="1"/>
          <p:nvPr/>
        </p:nvSpPr>
        <p:spPr>
          <a:xfrm>
            <a:off x="1352550" y="5608183"/>
            <a:ext cx="1705855"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Azure Container Registry</a:t>
            </a:r>
            <a:endParaRPr/>
          </a:p>
        </p:txBody>
      </p:sp>
      <p:cxnSp>
        <p:nvCxnSpPr>
          <p:cNvPr id="1733" name="Google Shape;1733;p102"/>
          <p:cNvCxnSpPr>
            <a:endCxn id="1731" idx="0"/>
          </p:cNvCxnSpPr>
          <p:nvPr/>
        </p:nvCxnSpPr>
        <p:spPr>
          <a:xfrm flipH="1">
            <a:off x="2041358" y="2634816"/>
            <a:ext cx="10800" cy="2129400"/>
          </a:xfrm>
          <a:prstGeom prst="straightConnector1">
            <a:avLst/>
          </a:prstGeom>
          <a:noFill/>
          <a:ln w="25400" cap="flat" cmpd="sng">
            <a:solidFill>
              <a:srgbClr val="0070C0"/>
            </a:solidFill>
            <a:prstDash val="solid"/>
            <a:miter lim="800000"/>
            <a:headEnd type="none" w="sm" len="sm"/>
            <a:tailEnd type="triangle" w="med" len="med"/>
          </a:ln>
        </p:spPr>
      </p:cxnSp>
      <p:sp>
        <p:nvSpPr>
          <p:cNvPr id="1734" name="Google Shape;1734;p102"/>
          <p:cNvSpPr/>
          <p:nvPr/>
        </p:nvSpPr>
        <p:spPr>
          <a:xfrm>
            <a:off x="1577110" y="1286889"/>
            <a:ext cx="6445787" cy="1418104"/>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30" name="Google Shape;1730;p102"/>
          <p:cNvSpPr/>
          <p:nvPr/>
        </p:nvSpPr>
        <p:spPr>
          <a:xfrm>
            <a:off x="1738611" y="2034179"/>
            <a:ext cx="2059094" cy="605340"/>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Stage-1: Build &amp; Push to ACR</a:t>
            </a:r>
            <a:endParaRPr/>
          </a:p>
        </p:txBody>
      </p:sp>
      <p:sp>
        <p:nvSpPr>
          <p:cNvPr id="1735" name="Google Shape;1735;p102"/>
          <p:cNvSpPr/>
          <p:nvPr/>
        </p:nvSpPr>
        <p:spPr>
          <a:xfrm>
            <a:off x="5828034" y="2018278"/>
            <a:ext cx="2059094" cy="605340"/>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Stage-2: Deploy to AKS</a:t>
            </a:r>
            <a:endParaRPr/>
          </a:p>
        </p:txBody>
      </p:sp>
      <p:sp>
        <p:nvSpPr>
          <p:cNvPr id="1736" name="Google Shape;1736;p102"/>
          <p:cNvSpPr/>
          <p:nvPr/>
        </p:nvSpPr>
        <p:spPr>
          <a:xfrm>
            <a:off x="3111484" y="3078370"/>
            <a:ext cx="8561933" cy="3017631"/>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737" name="Google Shape;1737;p102"/>
          <p:cNvPicPr preferRelativeResize="0"/>
          <p:nvPr/>
        </p:nvPicPr>
        <p:blipFill rotWithShape="1">
          <a:blip r:embed="rId8">
            <a:alphaModFix/>
          </a:blip>
          <a:srcRect/>
          <a:stretch/>
        </p:blipFill>
        <p:spPr>
          <a:xfrm>
            <a:off x="11101959" y="3118418"/>
            <a:ext cx="497798" cy="497798"/>
          </a:xfrm>
          <a:prstGeom prst="rect">
            <a:avLst/>
          </a:prstGeom>
          <a:noFill/>
          <a:ln>
            <a:noFill/>
          </a:ln>
        </p:spPr>
      </p:pic>
      <p:sp>
        <p:nvSpPr>
          <p:cNvPr id="1738" name="Google Shape;1738;p102"/>
          <p:cNvSpPr txBox="1"/>
          <p:nvPr/>
        </p:nvSpPr>
        <p:spPr>
          <a:xfrm>
            <a:off x="9219328" y="3118418"/>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grpSp>
        <p:nvGrpSpPr>
          <p:cNvPr id="1739" name="Google Shape;1739;p102"/>
          <p:cNvGrpSpPr/>
          <p:nvPr/>
        </p:nvGrpSpPr>
        <p:grpSpPr>
          <a:xfrm>
            <a:off x="5547758" y="3571063"/>
            <a:ext cx="2856748" cy="1403698"/>
            <a:chOff x="5441025" y="4551260"/>
            <a:chExt cx="3428098" cy="1684438"/>
          </a:xfrm>
        </p:grpSpPr>
        <p:sp>
          <p:nvSpPr>
            <p:cNvPr id="1740" name="Google Shape;1740;p102"/>
            <p:cNvSpPr/>
            <p:nvPr/>
          </p:nvSpPr>
          <p:spPr>
            <a:xfrm>
              <a:off x="5441025" y="4573632"/>
              <a:ext cx="3428098" cy="166206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741" name="Google Shape;1741;p102"/>
            <p:cNvPicPr preferRelativeResize="0"/>
            <p:nvPr/>
          </p:nvPicPr>
          <p:blipFill rotWithShape="1">
            <a:blip r:embed="rId9">
              <a:alphaModFix/>
            </a:blip>
            <a:srcRect/>
            <a:stretch/>
          </p:blipFill>
          <p:spPr>
            <a:xfrm>
              <a:off x="5441025" y="5249442"/>
              <a:ext cx="956530" cy="956520"/>
            </a:xfrm>
            <a:prstGeom prst="rect">
              <a:avLst/>
            </a:prstGeom>
            <a:noFill/>
            <a:ln>
              <a:noFill/>
            </a:ln>
          </p:spPr>
        </p:pic>
        <p:pic>
          <p:nvPicPr>
            <p:cNvPr id="1742" name="Google Shape;1742;p102"/>
            <p:cNvPicPr preferRelativeResize="0"/>
            <p:nvPr/>
          </p:nvPicPr>
          <p:blipFill rotWithShape="1">
            <a:blip r:embed="rId10">
              <a:alphaModFix/>
            </a:blip>
            <a:srcRect/>
            <a:stretch/>
          </p:blipFill>
          <p:spPr>
            <a:xfrm>
              <a:off x="6681505" y="5237625"/>
              <a:ext cx="959685" cy="959680"/>
            </a:xfrm>
            <a:prstGeom prst="rect">
              <a:avLst/>
            </a:prstGeom>
            <a:noFill/>
            <a:ln>
              <a:noFill/>
            </a:ln>
          </p:spPr>
        </p:pic>
        <p:pic>
          <p:nvPicPr>
            <p:cNvPr id="1743" name="Google Shape;1743;p102"/>
            <p:cNvPicPr preferRelativeResize="0"/>
            <p:nvPr/>
          </p:nvPicPr>
          <p:blipFill rotWithShape="1">
            <a:blip r:embed="rId11">
              <a:alphaModFix/>
            </a:blip>
            <a:srcRect/>
            <a:stretch/>
          </p:blipFill>
          <p:spPr>
            <a:xfrm>
              <a:off x="7909438" y="5199461"/>
              <a:ext cx="959685" cy="959680"/>
            </a:xfrm>
            <a:prstGeom prst="rect">
              <a:avLst/>
            </a:prstGeom>
            <a:noFill/>
            <a:ln>
              <a:noFill/>
            </a:ln>
          </p:spPr>
        </p:pic>
        <p:cxnSp>
          <p:nvCxnSpPr>
            <p:cNvPr id="1744" name="Google Shape;1744;p102"/>
            <p:cNvCxnSpPr/>
            <p:nvPr/>
          </p:nvCxnSpPr>
          <p:spPr>
            <a:xfrm>
              <a:off x="6376090" y="5873022"/>
              <a:ext cx="305415"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745" name="Google Shape;1745;p102"/>
            <p:cNvCxnSpPr/>
            <p:nvPr/>
          </p:nvCxnSpPr>
          <p:spPr>
            <a:xfrm flipH="1">
              <a:off x="7585992" y="5873022"/>
              <a:ext cx="415196" cy="7996"/>
            </a:xfrm>
            <a:prstGeom prst="straightConnector1">
              <a:avLst/>
            </a:prstGeom>
            <a:noFill/>
            <a:ln w="25400" cap="flat" cmpd="sng">
              <a:solidFill>
                <a:srgbClr val="7030A0"/>
              </a:solidFill>
              <a:prstDash val="solid"/>
              <a:miter lim="800000"/>
              <a:headEnd type="none" w="sm" len="sm"/>
              <a:tailEnd type="triangle" w="med" len="med"/>
            </a:ln>
          </p:spPr>
        </p:cxnSp>
        <p:sp>
          <p:nvSpPr>
            <p:cNvPr id="1746" name="Google Shape;1746;p102"/>
            <p:cNvSpPr txBox="1"/>
            <p:nvPr/>
          </p:nvSpPr>
          <p:spPr>
            <a:xfrm>
              <a:off x="6652321" y="4939290"/>
              <a:ext cx="1175706"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Nginx App1</a:t>
              </a:r>
              <a:endParaRPr/>
            </a:p>
          </p:txBody>
        </p:sp>
        <p:pic>
          <p:nvPicPr>
            <p:cNvPr id="1747" name="Google Shape;1747;p102"/>
            <p:cNvPicPr preferRelativeResize="0"/>
            <p:nvPr/>
          </p:nvPicPr>
          <p:blipFill rotWithShape="1">
            <a:blip r:embed="rId12">
              <a:alphaModFix/>
            </a:blip>
            <a:srcRect/>
            <a:stretch/>
          </p:blipFill>
          <p:spPr>
            <a:xfrm>
              <a:off x="5463362" y="4573632"/>
              <a:ext cx="597903" cy="574688"/>
            </a:xfrm>
            <a:prstGeom prst="rect">
              <a:avLst/>
            </a:prstGeom>
            <a:noFill/>
            <a:ln>
              <a:noFill/>
            </a:ln>
          </p:spPr>
        </p:pic>
        <p:sp>
          <p:nvSpPr>
            <p:cNvPr id="1748" name="Google Shape;1748;p102"/>
            <p:cNvSpPr txBox="1"/>
            <p:nvPr/>
          </p:nvSpPr>
          <p:spPr>
            <a:xfrm>
              <a:off x="5962304" y="4551260"/>
              <a:ext cx="1802801"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default namespace</a:t>
              </a:r>
              <a:endParaRPr/>
            </a:p>
          </p:txBody>
        </p:sp>
      </p:grpSp>
      <p:cxnSp>
        <p:nvCxnSpPr>
          <p:cNvPr id="1749" name="Google Shape;1749;p102"/>
          <p:cNvCxnSpPr>
            <a:stCxn id="1730" idx="3"/>
            <a:endCxn id="1735" idx="1"/>
          </p:cNvCxnSpPr>
          <p:nvPr/>
        </p:nvCxnSpPr>
        <p:spPr>
          <a:xfrm rot="10800000" flipH="1">
            <a:off x="3797705" y="2320949"/>
            <a:ext cx="2030400" cy="15900"/>
          </a:xfrm>
          <a:prstGeom prst="straightConnector1">
            <a:avLst/>
          </a:prstGeom>
          <a:noFill/>
          <a:ln w="25400" cap="flat" cmpd="sng">
            <a:solidFill>
              <a:srgbClr val="0070C0"/>
            </a:solidFill>
            <a:prstDash val="solid"/>
            <a:miter lim="800000"/>
            <a:headEnd type="none" w="sm" len="sm"/>
            <a:tailEnd type="triangle" w="med" len="med"/>
          </a:ln>
        </p:spPr>
      </p:cxnSp>
      <p:cxnSp>
        <p:nvCxnSpPr>
          <p:cNvPr id="1750" name="Google Shape;1750;p102"/>
          <p:cNvCxnSpPr>
            <a:stCxn id="1735" idx="2"/>
          </p:cNvCxnSpPr>
          <p:nvPr/>
        </p:nvCxnSpPr>
        <p:spPr>
          <a:xfrm>
            <a:off x="6857581" y="2623618"/>
            <a:ext cx="0" cy="966000"/>
          </a:xfrm>
          <a:prstGeom prst="straightConnector1">
            <a:avLst/>
          </a:prstGeom>
          <a:noFill/>
          <a:ln w="25400" cap="flat" cmpd="sng">
            <a:solidFill>
              <a:srgbClr val="0070C0"/>
            </a:solidFill>
            <a:prstDash val="solid"/>
            <a:miter lim="800000"/>
            <a:headEnd type="none" w="sm" len="sm"/>
            <a:tailEnd type="triangle" w="med" len="med"/>
          </a:ln>
        </p:spPr>
      </p:cxnSp>
      <p:cxnSp>
        <p:nvCxnSpPr>
          <p:cNvPr id="1751" name="Google Shape;1751;p102"/>
          <p:cNvCxnSpPr>
            <a:stCxn id="1731" idx="3"/>
            <a:endCxn id="1742" idx="2"/>
          </p:cNvCxnSpPr>
          <p:nvPr/>
        </p:nvCxnSpPr>
        <p:spPr>
          <a:xfrm rot="10800000" flipH="1">
            <a:off x="2484362" y="4942621"/>
            <a:ext cx="4497000" cy="264600"/>
          </a:xfrm>
          <a:prstGeom prst="bentConnector2">
            <a:avLst/>
          </a:prstGeom>
          <a:noFill/>
          <a:ln w="25400" cap="flat" cmpd="sng">
            <a:solidFill>
              <a:srgbClr val="0070C0"/>
            </a:solidFill>
            <a:prstDash val="solid"/>
            <a:miter lim="800000"/>
            <a:headEnd type="none" w="sm" len="sm"/>
            <a:tailEnd type="triangle" w="med" len="med"/>
          </a:ln>
        </p:spPr>
      </p:cxnSp>
      <p:sp>
        <p:nvSpPr>
          <p:cNvPr id="1752" name="Google Shape;1752;p102"/>
          <p:cNvSpPr/>
          <p:nvPr/>
        </p:nvSpPr>
        <p:spPr>
          <a:xfrm>
            <a:off x="1057992" y="2025663"/>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1753" name="Google Shape;1753;p102"/>
          <p:cNvSpPr/>
          <p:nvPr/>
        </p:nvSpPr>
        <p:spPr>
          <a:xfrm>
            <a:off x="129047" y="1497711"/>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1754" name="Google Shape;1754;p102"/>
          <p:cNvSpPr/>
          <p:nvPr/>
        </p:nvSpPr>
        <p:spPr>
          <a:xfrm>
            <a:off x="2077010" y="3705842"/>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sp>
        <p:nvSpPr>
          <p:cNvPr id="1755" name="Google Shape;1755;p102"/>
          <p:cNvSpPr/>
          <p:nvPr/>
        </p:nvSpPr>
        <p:spPr>
          <a:xfrm>
            <a:off x="4568067" y="2008882"/>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sp>
        <p:nvSpPr>
          <p:cNvPr id="1756" name="Google Shape;1756;p102"/>
          <p:cNvSpPr/>
          <p:nvPr/>
        </p:nvSpPr>
        <p:spPr>
          <a:xfrm>
            <a:off x="6903190" y="3138549"/>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5</a:t>
            </a:r>
            <a:endParaRPr/>
          </a:p>
        </p:txBody>
      </p:sp>
      <p:sp>
        <p:nvSpPr>
          <p:cNvPr id="1757" name="Google Shape;1757;p102"/>
          <p:cNvSpPr/>
          <p:nvPr/>
        </p:nvSpPr>
        <p:spPr>
          <a:xfrm>
            <a:off x="4386119" y="4853774"/>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6</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10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763" name="Google Shape;1763;p10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Pipelines – Key Concepts</a:t>
            </a:r>
            <a:endParaRPr/>
          </a:p>
        </p:txBody>
      </p:sp>
      <p:sp>
        <p:nvSpPr>
          <p:cNvPr id="1764" name="Google Shape;1764;p103"/>
          <p:cNvSpPr/>
          <p:nvPr/>
        </p:nvSpPr>
        <p:spPr>
          <a:xfrm>
            <a:off x="2393215" y="1741926"/>
            <a:ext cx="2247818" cy="3723190"/>
          </a:xfrm>
          <a:prstGeom prst="rect">
            <a:avLst/>
          </a:prstGeom>
          <a:solidFill>
            <a:srgbClr val="E1EF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65" name="Google Shape;1765;p103"/>
          <p:cNvSpPr/>
          <p:nvPr/>
        </p:nvSpPr>
        <p:spPr>
          <a:xfrm>
            <a:off x="5165842" y="1741926"/>
            <a:ext cx="1900177" cy="3723190"/>
          </a:xfrm>
          <a:prstGeom prst="rect">
            <a:avLst/>
          </a:prstGeom>
          <a:solidFill>
            <a:srgbClr val="E1EF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66" name="Google Shape;1766;p103"/>
          <p:cNvSpPr/>
          <p:nvPr/>
        </p:nvSpPr>
        <p:spPr>
          <a:xfrm>
            <a:off x="7472741" y="1741926"/>
            <a:ext cx="4441359" cy="3723190"/>
          </a:xfrm>
          <a:prstGeom prst="rect">
            <a:avLst/>
          </a:prstGeom>
          <a:solidFill>
            <a:srgbClr val="E1EF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67" name="Google Shape;1767;p103"/>
          <p:cNvSpPr/>
          <p:nvPr/>
        </p:nvSpPr>
        <p:spPr>
          <a:xfrm>
            <a:off x="76722" y="2340793"/>
            <a:ext cx="1240259" cy="535945"/>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Trigger</a:t>
            </a:r>
            <a:endParaRPr/>
          </a:p>
        </p:txBody>
      </p:sp>
      <p:pic>
        <p:nvPicPr>
          <p:cNvPr id="1768" name="Google Shape;1768;p103"/>
          <p:cNvPicPr preferRelativeResize="0"/>
          <p:nvPr/>
        </p:nvPicPr>
        <p:blipFill rotWithShape="1">
          <a:blip r:embed="rId3">
            <a:alphaModFix/>
          </a:blip>
          <a:srcRect/>
          <a:stretch/>
        </p:blipFill>
        <p:spPr>
          <a:xfrm>
            <a:off x="229671" y="3543953"/>
            <a:ext cx="906723" cy="906723"/>
          </a:xfrm>
          <a:prstGeom prst="rect">
            <a:avLst/>
          </a:prstGeom>
          <a:noFill/>
          <a:ln>
            <a:noFill/>
          </a:ln>
        </p:spPr>
      </p:pic>
      <p:sp>
        <p:nvSpPr>
          <p:cNvPr id="1769" name="Google Shape;1769;p103"/>
          <p:cNvSpPr txBox="1"/>
          <p:nvPr/>
        </p:nvSpPr>
        <p:spPr>
          <a:xfrm>
            <a:off x="1136394" y="3845022"/>
            <a:ext cx="777777"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a:solidFill>
                  <a:schemeClr val="dk1"/>
                </a:solidFill>
                <a:latin typeface="Calibri"/>
                <a:ea typeface="Calibri"/>
                <a:cs typeface="Calibri"/>
                <a:sym typeface="Calibri"/>
              </a:rPr>
              <a:t>Github</a:t>
            </a:r>
            <a:endParaRPr sz="1667">
              <a:solidFill>
                <a:schemeClr val="dk1"/>
              </a:solidFill>
              <a:latin typeface="Calibri"/>
              <a:ea typeface="Calibri"/>
              <a:cs typeface="Calibri"/>
              <a:sym typeface="Calibri"/>
            </a:endParaRPr>
          </a:p>
        </p:txBody>
      </p:sp>
      <p:pic>
        <p:nvPicPr>
          <p:cNvPr id="1770" name="Google Shape;1770;p103" descr="User"/>
          <p:cNvPicPr preferRelativeResize="0"/>
          <p:nvPr/>
        </p:nvPicPr>
        <p:blipFill rotWithShape="1">
          <a:blip r:embed="rId4">
            <a:alphaModFix/>
          </a:blip>
          <a:srcRect/>
          <a:stretch/>
        </p:blipFill>
        <p:spPr>
          <a:xfrm>
            <a:off x="277900" y="5255107"/>
            <a:ext cx="762000" cy="762000"/>
          </a:xfrm>
          <a:prstGeom prst="rect">
            <a:avLst/>
          </a:prstGeom>
          <a:noFill/>
          <a:ln>
            <a:noFill/>
          </a:ln>
        </p:spPr>
      </p:pic>
      <p:pic>
        <p:nvPicPr>
          <p:cNvPr id="1771" name="Google Shape;1771;p103"/>
          <p:cNvPicPr preferRelativeResize="0"/>
          <p:nvPr/>
        </p:nvPicPr>
        <p:blipFill rotWithShape="1">
          <a:blip r:embed="rId5">
            <a:alphaModFix/>
          </a:blip>
          <a:srcRect/>
          <a:stretch/>
        </p:blipFill>
        <p:spPr>
          <a:xfrm>
            <a:off x="11019769" y="53766"/>
            <a:ext cx="990709" cy="990709"/>
          </a:xfrm>
          <a:prstGeom prst="rect">
            <a:avLst/>
          </a:prstGeom>
          <a:noFill/>
          <a:ln>
            <a:noFill/>
          </a:ln>
        </p:spPr>
      </p:pic>
      <p:sp>
        <p:nvSpPr>
          <p:cNvPr id="1772" name="Google Shape;1772;p103"/>
          <p:cNvSpPr txBox="1"/>
          <p:nvPr/>
        </p:nvSpPr>
        <p:spPr>
          <a:xfrm>
            <a:off x="1072298" y="5569164"/>
            <a:ext cx="1074397" cy="348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7">
                <a:solidFill>
                  <a:schemeClr val="dk1"/>
                </a:solidFill>
                <a:latin typeface="Calibri"/>
                <a:ea typeface="Calibri"/>
                <a:cs typeface="Calibri"/>
                <a:sym typeface="Calibri"/>
              </a:rPr>
              <a:t>Developer</a:t>
            </a:r>
            <a:endParaRPr/>
          </a:p>
        </p:txBody>
      </p:sp>
      <p:sp>
        <p:nvSpPr>
          <p:cNvPr id="1773" name="Google Shape;1773;p103"/>
          <p:cNvSpPr txBox="1"/>
          <p:nvPr/>
        </p:nvSpPr>
        <p:spPr>
          <a:xfrm>
            <a:off x="3078104" y="1814659"/>
            <a:ext cx="82426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Pipeline</a:t>
            </a:r>
            <a:endParaRPr/>
          </a:p>
        </p:txBody>
      </p:sp>
      <p:sp>
        <p:nvSpPr>
          <p:cNvPr id="1774" name="Google Shape;1774;p103"/>
          <p:cNvSpPr txBox="1"/>
          <p:nvPr/>
        </p:nvSpPr>
        <p:spPr>
          <a:xfrm>
            <a:off x="5673932" y="1802293"/>
            <a:ext cx="698525"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Stages</a:t>
            </a:r>
            <a:endParaRPr/>
          </a:p>
        </p:txBody>
      </p:sp>
      <p:sp>
        <p:nvSpPr>
          <p:cNvPr id="1775" name="Google Shape;1775;p103"/>
          <p:cNvSpPr txBox="1"/>
          <p:nvPr/>
        </p:nvSpPr>
        <p:spPr>
          <a:xfrm>
            <a:off x="9228414" y="1803051"/>
            <a:ext cx="61574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Steps</a:t>
            </a:r>
            <a:endParaRPr/>
          </a:p>
        </p:txBody>
      </p:sp>
      <p:sp>
        <p:nvSpPr>
          <p:cNvPr id="1776" name="Google Shape;1776;p103"/>
          <p:cNvSpPr/>
          <p:nvPr/>
        </p:nvSpPr>
        <p:spPr>
          <a:xfrm>
            <a:off x="2615373" y="2374631"/>
            <a:ext cx="1834355" cy="492945"/>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Stage-1: Build</a:t>
            </a:r>
            <a:endParaRPr/>
          </a:p>
        </p:txBody>
      </p:sp>
      <p:sp>
        <p:nvSpPr>
          <p:cNvPr id="1777" name="Google Shape;1777;p103"/>
          <p:cNvSpPr/>
          <p:nvPr/>
        </p:nvSpPr>
        <p:spPr>
          <a:xfrm>
            <a:off x="2597848" y="3196201"/>
            <a:ext cx="1834355" cy="492945"/>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Stage-2: AA</a:t>
            </a:r>
            <a:endParaRPr/>
          </a:p>
        </p:txBody>
      </p:sp>
      <p:sp>
        <p:nvSpPr>
          <p:cNvPr id="1778" name="Google Shape;1778;p103"/>
          <p:cNvSpPr/>
          <p:nvPr/>
        </p:nvSpPr>
        <p:spPr>
          <a:xfrm>
            <a:off x="2597848" y="3989753"/>
            <a:ext cx="1834355" cy="492945"/>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Stage-3: BB</a:t>
            </a:r>
            <a:endParaRPr/>
          </a:p>
        </p:txBody>
      </p:sp>
      <p:sp>
        <p:nvSpPr>
          <p:cNvPr id="1779" name="Google Shape;1779;p103"/>
          <p:cNvSpPr/>
          <p:nvPr/>
        </p:nvSpPr>
        <p:spPr>
          <a:xfrm>
            <a:off x="5357149" y="2389051"/>
            <a:ext cx="1543288" cy="1021558"/>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80" name="Google Shape;1780;p103"/>
          <p:cNvSpPr/>
          <p:nvPr/>
        </p:nvSpPr>
        <p:spPr>
          <a:xfrm>
            <a:off x="5482537" y="2867576"/>
            <a:ext cx="1292507" cy="436932"/>
          </a:xfrm>
          <a:prstGeom prst="rect">
            <a:avLst/>
          </a:prstGeom>
          <a:solidFill>
            <a:srgbClr val="BF9000"/>
          </a:solidFill>
          <a:ln w="1270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a:t>
            </a:r>
            <a:endParaRPr/>
          </a:p>
        </p:txBody>
      </p:sp>
      <p:pic>
        <p:nvPicPr>
          <p:cNvPr id="1781" name="Google Shape;1781;p103"/>
          <p:cNvPicPr preferRelativeResize="0"/>
          <p:nvPr/>
        </p:nvPicPr>
        <p:blipFill rotWithShape="1">
          <a:blip r:embed="rId6">
            <a:alphaModFix/>
          </a:blip>
          <a:srcRect/>
          <a:stretch/>
        </p:blipFill>
        <p:spPr>
          <a:xfrm>
            <a:off x="5521351" y="2489590"/>
            <a:ext cx="338667" cy="306917"/>
          </a:xfrm>
          <a:prstGeom prst="rect">
            <a:avLst/>
          </a:prstGeom>
          <a:noFill/>
          <a:ln>
            <a:noFill/>
          </a:ln>
        </p:spPr>
      </p:pic>
      <p:sp>
        <p:nvSpPr>
          <p:cNvPr id="1782" name="Google Shape;1782;p103"/>
          <p:cNvSpPr txBox="1"/>
          <p:nvPr/>
        </p:nvSpPr>
        <p:spPr>
          <a:xfrm>
            <a:off x="5860018" y="2468921"/>
            <a:ext cx="64293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Agent</a:t>
            </a:r>
            <a:endParaRPr/>
          </a:p>
        </p:txBody>
      </p:sp>
      <p:sp>
        <p:nvSpPr>
          <p:cNvPr id="1783" name="Google Shape;1783;p103"/>
          <p:cNvSpPr/>
          <p:nvPr/>
        </p:nvSpPr>
        <p:spPr>
          <a:xfrm>
            <a:off x="5357149" y="3629359"/>
            <a:ext cx="1543288" cy="1021558"/>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84" name="Google Shape;1784;p103"/>
          <p:cNvSpPr/>
          <p:nvPr/>
        </p:nvSpPr>
        <p:spPr>
          <a:xfrm>
            <a:off x="5482537" y="4107883"/>
            <a:ext cx="1292507" cy="436932"/>
          </a:xfrm>
          <a:prstGeom prst="rect">
            <a:avLst/>
          </a:prstGeom>
          <a:solidFill>
            <a:srgbClr val="BF9000"/>
          </a:solidFill>
          <a:ln w="1270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a:t>
            </a:r>
            <a:endParaRPr/>
          </a:p>
        </p:txBody>
      </p:sp>
      <p:pic>
        <p:nvPicPr>
          <p:cNvPr id="1785" name="Google Shape;1785;p103"/>
          <p:cNvPicPr preferRelativeResize="0"/>
          <p:nvPr/>
        </p:nvPicPr>
        <p:blipFill rotWithShape="1">
          <a:blip r:embed="rId6">
            <a:alphaModFix/>
          </a:blip>
          <a:srcRect/>
          <a:stretch/>
        </p:blipFill>
        <p:spPr>
          <a:xfrm>
            <a:off x="5521351" y="3729897"/>
            <a:ext cx="338667" cy="306917"/>
          </a:xfrm>
          <a:prstGeom prst="rect">
            <a:avLst/>
          </a:prstGeom>
          <a:noFill/>
          <a:ln>
            <a:noFill/>
          </a:ln>
        </p:spPr>
      </p:pic>
      <p:sp>
        <p:nvSpPr>
          <p:cNvPr id="1786" name="Google Shape;1786;p103"/>
          <p:cNvSpPr txBox="1"/>
          <p:nvPr/>
        </p:nvSpPr>
        <p:spPr>
          <a:xfrm>
            <a:off x="5860018" y="3709228"/>
            <a:ext cx="642933"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Agent</a:t>
            </a:r>
            <a:endParaRPr/>
          </a:p>
        </p:txBody>
      </p:sp>
      <p:sp>
        <p:nvSpPr>
          <p:cNvPr id="1787" name="Google Shape;1787;p103"/>
          <p:cNvSpPr/>
          <p:nvPr/>
        </p:nvSpPr>
        <p:spPr>
          <a:xfrm>
            <a:off x="5482537" y="4845253"/>
            <a:ext cx="1292507" cy="436932"/>
          </a:xfrm>
          <a:prstGeom prst="rect">
            <a:avLst/>
          </a:prstGeom>
          <a:solidFill>
            <a:srgbClr val="BF9000"/>
          </a:solidFill>
          <a:ln w="1270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a:t>
            </a:r>
            <a:endParaRPr/>
          </a:p>
        </p:txBody>
      </p:sp>
      <p:sp>
        <p:nvSpPr>
          <p:cNvPr id="1788" name="Google Shape;1788;p103"/>
          <p:cNvSpPr/>
          <p:nvPr/>
        </p:nvSpPr>
        <p:spPr>
          <a:xfrm>
            <a:off x="7753958" y="2376062"/>
            <a:ext cx="3996429" cy="492945"/>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67">
                <a:solidFill>
                  <a:schemeClr val="lt1"/>
                </a:solidFill>
                <a:latin typeface="Calibri"/>
                <a:ea typeface="Calibri"/>
                <a:cs typeface="Calibri"/>
                <a:sym typeface="Calibri"/>
              </a:rPr>
              <a:t>Step-1: script: echo Hello, world!</a:t>
            </a:r>
            <a:endParaRPr/>
          </a:p>
        </p:txBody>
      </p:sp>
      <p:sp>
        <p:nvSpPr>
          <p:cNvPr id="1789" name="Google Shape;1789;p103"/>
          <p:cNvSpPr/>
          <p:nvPr/>
        </p:nvSpPr>
        <p:spPr>
          <a:xfrm>
            <a:off x="7753958" y="3216283"/>
            <a:ext cx="3996429" cy="492945"/>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67">
                <a:solidFill>
                  <a:schemeClr val="lt1"/>
                </a:solidFill>
                <a:latin typeface="Calibri"/>
                <a:ea typeface="Calibri"/>
                <a:cs typeface="Calibri"/>
                <a:sym typeface="Calibri"/>
              </a:rPr>
              <a:t>Step-2: Task-1:  Docker Build &amp; Push to ACR</a:t>
            </a:r>
            <a:endParaRPr/>
          </a:p>
        </p:txBody>
      </p:sp>
      <p:sp>
        <p:nvSpPr>
          <p:cNvPr id="1790" name="Google Shape;1790;p103"/>
          <p:cNvSpPr/>
          <p:nvPr/>
        </p:nvSpPr>
        <p:spPr>
          <a:xfrm>
            <a:off x="7753958" y="4038515"/>
            <a:ext cx="3996429" cy="492945"/>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67">
                <a:solidFill>
                  <a:schemeClr val="lt1"/>
                </a:solidFill>
                <a:latin typeface="Calibri"/>
                <a:ea typeface="Calibri"/>
                <a:cs typeface="Calibri"/>
                <a:sym typeface="Calibri"/>
              </a:rPr>
              <a:t>Step-3: Task-2: Copy Files to Build Artifact Directory</a:t>
            </a:r>
            <a:endParaRPr/>
          </a:p>
        </p:txBody>
      </p:sp>
      <p:sp>
        <p:nvSpPr>
          <p:cNvPr id="1791" name="Google Shape;1791;p103"/>
          <p:cNvSpPr/>
          <p:nvPr/>
        </p:nvSpPr>
        <p:spPr>
          <a:xfrm>
            <a:off x="7753958" y="4769062"/>
            <a:ext cx="3996429" cy="492945"/>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67">
                <a:solidFill>
                  <a:schemeClr val="lt1"/>
                </a:solidFill>
                <a:latin typeface="Calibri"/>
                <a:ea typeface="Calibri"/>
                <a:cs typeface="Calibri"/>
                <a:sym typeface="Calibri"/>
              </a:rPr>
              <a:t>Step-4: Task-3: Publish Artifacts to Azure Pipelines</a:t>
            </a:r>
            <a:endParaRPr/>
          </a:p>
        </p:txBody>
      </p:sp>
      <p:sp>
        <p:nvSpPr>
          <p:cNvPr id="1792" name="Google Shape;1792;p103"/>
          <p:cNvSpPr/>
          <p:nvPr/>
        </p:nvSpPr>
        <p:spPr>
          <a:xfrm>
            <a:off x="2610168" y="4770513"/>
            <a:ext cx="1834355" cy="492945"/>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Stage-4: CC</a:t>
            </a:r>
            <a:endParaRPr/>
          </a:p>
        </p:txBody>
      </p:sp>
      <p:cxnSp>
        <p:nvCxnSpPr>
          <p:cNvPr id="1793" name="Google Shape;1793;p103"/>
          <p:cNvCxnSpPr>
            <a:stCxn id="1770" idx="0"/>
            <a:endCxn id="1768" idx="2"/>
          </p:cNvCxnSpPr>
          <p:nvPr/>
        </p:nvCxnSpPr>
        <p:spPr>
          <a:xfrm rot="10800000" flipH="1">
            <a:off x="658900" y="4450807"/>
            <a:ext cx="24000" cy="8043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4" name="Google Shape;1794;p103"/>
          <p:cNvCxnSpPr>
            <a:stCxn id="1768" idx="0"/>
            <a:endCxn id="1767" idx="4"/>
          </p:cNvCxnSpPr>
          <p:nvPr/>
        </p:nvCxnSpPr>
        <p:spPr>
          <a:xfrm rot="10800000" flipH="1">
            <a:off x="683033" y="2876753"/>
            <a:ext cx="13800" cy="6672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5" name="Google Shape;1795;p103"/>
          <p:cNvCxnSpPr>
            <a:stCxn id="1767" idx="6"/>
            <a:endCxn id="1776" idx="1"/>
          </p:cNvCxnSpPr>
          <p:nvPr/>
        </p:nvCxnSpPr>
        <p:spPr>
          <a:xfrm>
            <a:off x="1316981" y="2608766"/>
            <a:ext cx="1298400" cy="123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6" name="Google Shape;1796;p103"/>
          <p:cNvCxnSpPr>
            <a:stCxn id="1776" idx="3"/>
            <a:endCxn id="1780" idx="1"/>
          </p:cNvCxnSpPr>
          <p:nvPr/>
        </p:nvCxnSpPr>
        <p:spPr>
          <a:xfrm>
            <a:off x="4449728" y="2621104"/>
            <a:ext cx="1032900" cy="4650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7" name="Google Shape;1797;p103"/>
          <p:cNvCxnSpPr>
            <a:endCxn id="1788" idx="1"/>
          </p:cNvCxnSpPr>
          <p:nvPr/>
        </p:nvCxnSpPr>
        <p:spPr>
          <a:xfrm rot="10800000" flipH="1">
            <a:off x="6775058" y="2622535"/>
            <a:ext cx="978900" cy="4728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8" name="Google Shape;1798;p103"/>
          <p:cNvCxnSpPr>
            <a:stCxn id="1788" idx="2"/>
            <a:endCxn id="1789" idx="0"/>
          </p:cNvCxnSpPr>
          <p:nvPr/>
        </p:nvCxnSpPr>
        <p:spPr>
          <a:xfrm>
            <a:off x="9752173" y="2869007"/>
            <a:ext cx="0" cy="347400"/>
          </a:xfrm>
          <a:prstGeom prst="straightConnector1">
            <a:avLst/>
          </a:prstGeom>
          <a:noFill/>
          <a:ln w="38100" cap="flat" cmpd="sng">
            <a:solidFill>
              <a:srgbClr val="0070C0"/>
            </a:solidFill>
            <a:prstDash val="solid"/>
            <a:miter lim="800000"/>
            <a:headEnd type="none" w="sm" len="sm"/>
            <a:tailEnd type="triangle" w="med" len="med"/>
          </a:ln>
        </p:spPr>
      </p:cxnSp>
      <p:cxnSp>
        <p:nvCxnSpPr>
          <p:cNvPr id="1799" name="Google Shape;1799;p103"/>
          <p:cNvCxnSpPr>
            <a:stCxn id="1789" idx="2"/>
            <a:endCxn id="1790" idx="0"/>
          </p:cNvCxnSpPr>
          <p:nvPr/>
        </p:nvCxnSpPr>
        <p:spPr>
          <a:xfrm>
            <a:off x="9752173" y="3709228"/>
            <a:ext cx="0" cy="329400"/>
          </a:xfrm>
          <a:prstGeom prst="straightConnector1">
            <a:avLst/>
          </a:prstGeom>
          <a:noFill/>
          <a:ln w="38100" cap="flat" cmpd="sng">
            <a:solidFill>
              <a:srgbClr val="0070C0"/>
            </a:solidFill>
            <a:prstDash val="solid"/>
            <a:miter lim="800000"/>
            <a:headEnd type="none" w="sm" len="sm"/>
            <a:tailEnd type="triangle" w="med" len="med"/>
          </a:ln>
        </p:spPr>
      </p:cxnSp>
      <p:cxnSp>
        <p:nvCxnSpPr>
          <p:cNvPr id="1800" name="Google Shape;1800;p103"/>
          <p:cNvCxnSpPr>
            <a:stCxn id="1790" idx="2"/>
            <a:endCxn id="1791" idx="0"/>
          </p:cNvCxnSpPr>
          <p:nvPr/>
        </p:nvCxnSpPr>
        <p:spPr>
          <a:xfrm>
            <a:off x="9752173" y="4531460"/>
            <a:ext cx="0" cy="237600"/>
          </a:xfrm>
          <a:prstGeom prst="straightConnector1">
            <a:avLst/>
          </a:prstGeom>
          <a:noFill/>
          <a:ln w="38100" cap="flat" cmpd="sng">
            <a:solidFill>
              <a:srgbClr val="0070C0"/>
            </a:solidFill>
            <a:prstDash val="solid"/>
            <a:miter lim="800000"/>
            <a:headEnd type="none" w="sm" len="sm"/>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104"/>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806" name="Google Shape;1806;p104"/>
          <p:cNvSpPr txBox="1"/>
          <p:nvPr/>
        </p:nvSpPr>
        <p:spPr>
          <a:xfrm>
            <a:off x="838200" y="-3878"/>
            <a:ext cx="10515600" cy="9907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548135"/>
              </a:buClr>
              <a:buSzPts val="4416"/>
              <a:buFont typeface="Calibri"/>
              <a:buNone/>
            </a:pPr>
            <a:r>
              <a:rPr lang="en-US" sz="4416">
                <a:solidFill>
                  <a:srgbClr val="548135"/>
                </a:solidFill>
                <a:latin typeface="Calibri"/>
                <a:ea typeface="Calibri"/>
                <a:cs typeface="Calibri"/>
                <a:sym typeface="Calibri"/>
              </a:rPr>
              <a:t>Azure Pipelines – Key Concepts</a:t>
            </a:r>
            <a:endParaRPr/>
          </a:p>
        </p:txBody>
      </p:sp>
      <p:pic>
        <p:nvPicPr>
          <p:cNvPr id="1807" name="Google Shape;1807;p104"/>
          <p:cNvPicPr preferRelativeResize="0"/>
          <p:nvPr/>
        </p:nvPicPr>
        <p:blipFill rotWithShape="1">
          <a:blip r:embed="rId3">
            <a:alphaModFix/>
          </a:blip>
          <a:srcRect/>
          <a:stretch/>
        </p:blipFill>
        <p:spPr>
          <a:xfrm>
            <a:off x="11019769" y="213540"/>
            <a:ext cx="990709" cy="990709"/>
          </a:xfrm>
          <a:prstGeom prst="rect">
            <a:avLst/>
          </a:prstGeom>
          <a:noFill/>
          <a:ln>
            <a:noFill/>
          </a:ln>
        </p:spPr>
      </p:pic>
      <p:sp>
        <p:nvSpPr>
          <p:cNvPr id="1808" name="Google Shape;1808;p104"/>
          <p:cNvSpPr/>
          <p:nvPr/>
        </p:nvSpPr>
        <p:spPr>
          <a:xfrm>
            <a:off x="56400" y="1040630"/>
            <a:ext cx="1025325" cy="299381"/>
          </a:xfrm>
          <a:prstGeom prst="rect">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Stages</a:t>
            </a:r>
            <a:endParaRPr/>
          </a:p>
        </p:txBody>
      </p:sp>
      <p:sp>
        <p:nvSpPr>
          <p:cNvPr id="1809" name="Google Shape;1809;p104"/>
          <p:cNvSpPr/>
          <p:nvPr/>
        </p:nvSpPr>
        <p:spPr>
          <a:xfrm>
            <a:off x="1325250" y="1047296"/>
            <a:ext cx="1025325" cy="299381"/>
          </a:xfrm>
          <a:prstGeom prst="rect">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Stage-1</a:t>
            </a:r>
            <a:endParaRPr/>
          </a:p>
        </p:txBody>
      </p:sp>
      <p:sp>
        <p:nvSpPr>
          <p:cNvPr id="1810" name="Google Shape;1810;p104"/>
          <p:cNvSpPr/>
          <p:nvPr/>
        </p:nvSpPr>
        <p:spPr>
          <a:xfrm>
            <a:off x="2631713" y="1047296"/>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Jobs</a:t>
            </a:r>
            <a:endParaRPr/>
          </a:p>
        </p:txBody>
      </p:sp>
      <p:sp>
        <p:nvSpPr>
          <p:cNvPr id="1811" name="Google Shape;1811;p104"/>
          <p:cNvSpPr/>
          <p:nvPr/>
        </p:nvSpPr>
        <p:spPr>
          <a:xfrm>
            <a:off x="2631714" y="1543308"/>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Job-1</a:t>
            </a:r>
            <a:endParaRPr/>
          </a:p>
        </p:txBody>
      </p:sp>
      <p:sp>
        <p:nvSpPr>
          <p:cNvPr id="1812" name="Google Shape;1812;p104"/>
          <p:cNvSpPr/>
          <p:nvPr/>
        </p:nvSpPr>
        <p:spPr>
          <a:xfrm>
            <a:off x="3830843" y="1548947"/>
            <a:ext cx="1025325"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Steps</a:t>
            </a:r>
            <a:endParaRPr/>
          </a:p>
        </p:txBody>
      </p:sp>
      <p:sp>
        <p:nvSpPr>
          <p:cNvPr id="1813" name="Google Shape;1813;p104"/>
          <p:cNvSpPr/>
          <p:nvPr/>
        </p:nvSpPr>
        <p:spPr>
          <a:xfrm>
            <a:off x="5029973" y="1554967"/>
            <a:ext cx="1604063"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Step-1: Script</a:t>
            </a:r>
            <a:endParaRPr/>
          </a:p>
        </p:txBody>
      </p:sp>
      <p:sp>
        <p:nvSpPr>
          <p:cNvPr id="1814" name="Google Shape;1814;p104"/>
          <p:cNvSpPr/>
          <p:nvPr/>
        </p:nvSpPr>
        <p:spPr>
          <a:xfrm>
            <a:off x="5029973" y="1932254"/>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Step-2: Task</a:t>
            </a:r>
            <a:endParaRPr/>
          </a:p>
        </p:txBody>
      </p:sp>
      <p:sp>
        <p:nvSpPr>
          <p:cNvPr id="1815" name="Google Shape;1815;p104"/>
          <p:cNvSpPr/>
          <p:nvPr/>
        </p:nvSpPr>
        <p:spPr>
          <a:xfrm>
            <a:off x="2631714" y="2726888"/>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Job-2</a:t>
            </a:r>
            <a:endParaRPr/>
          </a:p>
        </p:txBody>
      </p:sp>
      <p:sp>
        <p:nvSpPr>
          <p:cNvPr id="1816" name="Google Shape;1816;p104"/>
          <p:cNvSpPr/>
          <p:nvPr/>
        </p:nvSpPr>
        <p:spPr>
          <a:xfrm>
            <a:off x="3830843" y="2732281"/>
            <a:ext cx="1025325"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Steps</a:t>
            </a:r>
            <a:endParaRPr/>
          </a:p>
        </p:txBody>
      </p:sp>
      <p:sp>
        <p:nvSpPr>
          <p:cNvPr id="1817" name="Google Shape;1817;p104"/>
          <p:cNvSpPr/>
          <p:nvPr/>
        </p:nvSpPr>
        <p:spPr>
          <a:xfrm>
            <a:off x="5029973" y="2715795"/>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Step-1: Task</a:t>
            </a:r>
            <a:endParaRPr/>
          </a:p>
        </p:txBody>
      </p:sp>
      <p:sp>
        <p:nvSpPr>
          <p:cNvPr id="1818" name="Google Shape;1818;p104"/>
          <p:cNvSpPr/>
          <p:nvPr/>
        </p:nvSpPr>
        <p:spPr>
          <a:xfrm>
            <a:off x="5029973" y="3115588"/>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Step-2: Task</a:t>
            </a:r>
            <a:endParaRPr/>
          </a:p>
        </p:txBody>
      </p:sp>
      <p:sp>
        <p:nvSpPr>
          <p:cNvPr id="1819" name="Google Shape;1819;p104"/>
          <p:cNvSpPr/>
          <p:nvPr/>
        </p:nvSpPr>
        <p:spPr>
          <a:xfrm>
            <a:off x="1325250" y="3551951"/>
            <a:ext cx="1025325" cy="299381"/>
          </a:xfrm>
          <a:prstGeom prst="rect">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Stage-2</a:t>
            </a:r>
            <a:endParaRPr/>
          </a:p>
        </p:txBody>
      </p:sp>
      <p:sp>
        <p:nvSpPr>
          <p:cNvPr id="1820" name="Google Shape;1820;p104"/>
          <p:cNvSpPr/>
          <p:nvPr/>
        </p:nvSpPr>
        <p:spPr>
          <a:xfrm>
            <a:off x="2631713" y="3551951"/>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Jobs</a:t>
            </a:r>
            <a:endParaRPr/>
          </a:p>
        </p:txBody>
      </p:sp>
      <p:sp>
        <p:nvSpPr>
          <p:cNvPr id="1821" name="Google Shape;1821;p104"/>
          <p:cNvSpPr/>
          <p:nvPr/>
        </p:nvSpPr>
        <p:spPr>
          <a:xfrm>
            <a:off x="2631714" y="4047963"/>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Job-1</a:t>
            </a:r>
            <a:endParaRPr/>
          </a:p>
        </p:txBody>
      </p:sp>
      <p:sp>
        <p:nvSpPr>
          <p:cNvPr id="1822" name="Google Shape;1822;p104"/>
          <p:cNvSpPr/>
          <p:nvPr/>
        </p:nvSpPr>
        <p:spPr>
          <a:xfrm>
            <a:off x="3830843" y="4053602"/>
            <a:ext cx="1025325"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Steps</a:t>
            </a:r>
            <a:endParaRPr/>
          </a:p>
        </p:txBody>
      </p:sp>
      <p:sp>
        <p:nvSpPr>
          <p:cNvPr id="1823" name="Google Shape;1823;p104"/>
          <p:cNvSpPr/>
          <p:nvPr/>
        </p:nvSpPr>
        <p:spPr>
          <a:xfrm>
            <a:off x="5029973" y="4059622"/>
            <a:ext cx="1604063"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Step-1: Script</a:t>
            </a:r>
            <a:endParaRPr/>
          </a:p>
        </p:txBody>
      </p:sp>
      <p:sp>
        <p:nvSpPr>
          <p:cNvPr id="1824" name="Google Shape;1824;p104"/>
          <p:cNvSpPr/>
          <p:nvPr/>
        </p:nvSpPr>
        <p:spPr>
          <a:xfrm>
            <a:off x="5029973" y="4436909"/>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Step-2: Script</a:t>
            </a:r>
            <a:endParaRPr/>
          </a:p>
        </p:txBody>
      </p:sp>
      <p:sp>
        <p:nvSpPr>
          <p:cNvPr id="1825" name="Google Shape;1825;p104"/>
          <p:cNvSpPr/>
          <p:nvPr/>
        </p:nvSpPr>
        <p:spPr>
          <a:xfrm>
            <a:off x="2631714" y="5231543"/>
            <a:ext cx="1025325" cy="299381"/>
          </a:xfrm>
          <a:prstGeom prst="rect">
            <a:avLst/>
          </a:pr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Job-2</a:t>
            </a:r>
            <a:endParaRPr/>
          </a:p>
        </p:txBody>
      </p:sp>
      <p:sp>
        <p:nvSpPr>
          <p:cNvPr id="1826" name="Google Shape;1826;p104"/>
          <p:cNvSpPr/>
          <p:nvPr/>
        </p:nvSpPr>
        <p:spPr>
          <a:xfrm>
            <a:off x="3830843" y="5236936"/>
            <a:ext cx="1025325"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Steps</a:t>
            </a:r>
            <a:endParaRPr/>
          </a:p>
        </p:txBody>
      </p:sp>
      <p:sp>
        <p:nvSpPr>
          <p:cNvPr id="1827" name="Google Shape;1827;p104"/>
          <p:cNvSpPr/>
          <p:nvPr/>
        </p:nvSpPr>
        <p:spPr>
          <a:xfrm>
            <a:off x="5029973" y="5220450"/>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Step-1: Task</a:t>
            </a:r>
            <a:endParaRPr/>
          </a:p>
        </p:txBody>
      </p:sp>
      <p:sp>
        <p:nvSpPr>
          <p:cNvPr id="1828" name="Google Shape;1828;p104"/>
          <p:cNvSpPr/>
          <p:nvPr/>
        </p:nvSpPr>
        <p:spPr>
          <a:xfrm>
            <a:off x="5029973" y="5620243"/>
            <a:ext cx="1604062" cy="299381"/>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Step-2: Task</a:t>
            </a:r>
            <a:endParaRPr/>
          </a:p>
        </p:txBody>
      </p:sp>
      <p:pic>
        <p:nvPicPr>
          <p:cNvPr id="1829" name="Google Shape;1829;p104"/>
          <p:cNvPicPr preferRelativeResize="0"/>
          <p:nvPr/>
        </p:nvPicPr>
        <p:blipFill rotWithShape="1">
          <a:blip r:embed="rId4">
            <a:alphaModFix/>
          </a:blip>
          <a:srcRect/>
          <a:stretch/>
        </p:blipFill>
        <p:spPr>
          <a:xfrm>
            <a:off x="7658660" y="1143125"/>
            <a:ext cx="2863006" cy="511703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05"/>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835" name="Google Shape;1835;p105"/>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Pipelines – Starter Pipeline</a:t>
            </a:r>
            <a:endParaRPr/>
          </a:p>
        </p:txBody>
      </p:sp>
      <p:pic>
        <p:nvPicPr>
          <p:cNvPr id="1836" name="Google Shape;1836;p105"/>
          <p:cNvPicPr preferRelativeResize="0"/>
          <p:nvPr/>
        </p:nvPicPr>
        <p:blipFill rotWithShape="1">
          <a:blip r:embed="rId3">
            <a:alphaModFix/>
          </a:blip>
          <a:srcRect/>
          <a:stretch/>
        </p:blipFill>
        <p:spPr>
          <a:xfrm>
            <a:off x="10862369" y="286714"/>
            <a:ext cx="982863" cy="961022"/>
          </a:xfrm>
          <a:prstGeom prst="rect">
            <a:avLst/>
          </a:prstGeom>
          <a:noFill/>
          <a:ln>
            <a:noFill/>
          </a:ln>
        </p:spPr>
      </p:pic>
      <p:cxnSp>
        <p:nvCxnSpPr>
          <p:cNvPr id="1837" name="Google Shape;1837;p105"/>
          <p:cNvCxnSpPr/>
          <p:nvPr/>
        </p:nvCxnSpPr>
        <p:spPr>
          <a:xfrm>
            <a:off x="6096000" y="2561501"/>
            <a:ext cx="0" cy="3679184"/>
          </a:xfrm>
          <a:prstGeom prst="straightConnector1">
            <a:avLst/>
          </a:prstGeom>
          <a:noFill/>
          <a:ln w="41275" cap="flat" cmpd="sng">
            <a:solidFill>
              <a:schemeClr val="dk1"/>
            </a:solidFill>
            <a:prstDash val="solid"/>
            <a:miter lim="800000"/>
            <a:headEnd type="none" w="sm" len="sm"/>
            <a:tailEnd type="none" w="sm" len="sm"/>
          </a:ln>
        </p:spPr>
      </p:cxnSp>
      <p:sp>
        <p:nvSpPr>
          <p:cNvPr id="1838" name="Google Shape;1838;p105"/>
          <p:cNvSpPr/>
          <p:nvPr/>
        </p:nvSpPr>
        <p:spPr>
          <a:xfrm>
            <a:off x="171210" y="2836976"/>
            <a:ext cx="1427055" cy="440239"/>
          </a:xfrm>
          <a:prstGeom prst="roundRect">
            <a:avLst>
              <a:gd name="adj" fmla="val 16667"/>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Part-1</a:t>
            </a:r>
            <a:endParaRPr/>
          </a:p>
        </p:txBody>
      </p:sp>
      <p:sp>
        <p:nvSpPr>
          <p:cNvPr id="1839" name="Google Shape;1839;p105"/>
          <p:cNvSpPr/>
          <p:nvPr/>
        </p:nvSpPr>
        <p:spPr>
          <a:xfrm>
            <a:off x="154330" y="3491696"/>
            <a:ext cx="1379316"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Task-1</a:t>
            </a:r>
            <a:endParaRPr/>
          </a:p>
        </p:txBody>
      </p:sp>
      <p:sp>
        <p:nvSpPr>
          <p:cNvPr id="1840" name="Google Shape;1840;p105"/>
          <p:cNvSpPr/>
          <p:nvPr/>
        </p:nvSpPr>
        <p:spPr>
          <a:xfrm>
            <a:off x="1741026" y="3491696"/>
            <a:ext cx="4200643"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Use pre-defined </a:t>
            </a:r>
            <a:r>
              <a:rPr lang="en-US" sz="1500">
                <a:solidFill>
                  <a:srgbClr val="FFFF00"/>
                </a:solidFill>
                <a:latin typeface="Calibri"/>
                <a:ea typeface="Calibri"/>
                <a:cs typeface="Calibri"/>
                <a:sym typeface="Calibri"/>
              </a:rPr>
              <a:t>Docker Build &amp; Push Pipeline</a:t>
            </a:r>
            <a:endParaRPr/>
          </a:p>
        </p:txBody>
      </p:sp>
      <p:sp>
        <p:nvSpPr>
          <p:cNvPr id="1841" name="Google Shape;1841;p105"/>
          <p:cNvSpPr/>
          <p:nvPr/>
        </p:nvSpPr>
        <p:spPr>
          <a:xfrm>
            <a:off x="154330" y="4485189"/>
            <a:ext cx="1379316"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Task-2</a:t>
            </a:r>
            <a:endParaRPr/>
          </a:p>
        </p:txBody>
      </p:sp>
      <p:sp>
        <p:nvSpPr>
          <p:cNvPr id="1842" name="Google Shape;1842;p105"/>
          <p:cNvSpPr/>
          <p:nvPr/>
        </p:nvSpPr>
        <p:spPr>
          <a:xfrm>
            <a:off x="1741026" y="4485189"/>
            <a:ext cx="4200643"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Customize Pipeline to Use </a:t>
            </a:r>
            <a:r>
              <a:rPr lang="en-US" sz="1500">
                <a:solidFill>
                  <a:srgbClr val="FFFF00"/>
                </a:solidFill>
                <a:latin typeface="Calibri"/>
                <a:ea typeface="Calibri"/>
                <a:cs typeface="Calibri"/>
                <a:sym typeface="Calibri"/>
              </a:rPr>
              <a:t>Copy Files Task</a:t>
            </a:r>
            <a:endParaRPr/>
          </a:p>
        </p:txBody>
      </p:sp>
      <p:sp>
        <p:nvSpPr>
          <p:cNvPr id="1843" name="Google Shape;1843;p105"/>
          <p:cNvSpPr/>
          <p:nvPr/>
        </p:nvSpPr>
        <p:spPr>
          <a:xfrm>
            <a:off x="138896" y="5440927"/>
            <a:ext cx="1379316"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Task-3</a:t>
            </a:r>
            <a:endParaRPr/>
          </a:p>
        </p:txBody>
      </p:sp>
      <p:sp>
        <p:nvSpPr>
          <p:cNvPr id="1844" name="Google Shape;1844;p105"/>
          <p:cNvSpPr/>
          <p:nvPr/>
        </p:nvSpPr>
        <p:spPr>
          <a:xfrm>
            <a:off x="1725593" y="5440927"/>
            <a:ext cx="4200643" cy="71377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Customize Pipeline to Use </a:t>
            </a:r>
            <a:r>
              <a:rPr lang="en-US" sz="1500">
                <a:solidFill>
                  <a:srgbClr val="FFFF00"/>
                </a:solidFill>
                <a:latin typeface="Calibri"/>
                <a:ea typeface="Calibri"/>
                <a:cs typeface="Calibri"/>
                <a:sym typeface="Calibri"/>
              </a:rPr>
              <a:t>Publish Build Artifacts Task</a:t>
            </a:r>
            <a:endParaRPr/>
          </a:p>
        </p:txBody>
      </p:sp>
      <p:sp>
        <p:nvSpPr>
          <p:cNvPr id="1845" name="Google Shape;1845;p105"/>
          <p:cNvSpPr/>
          <p:nvPr/>
        </p:nvSpPr>
        <p:spPr>
          <a:xfrm>
            <a:off x="6231040" y="3491696"/>
            <a:ext cx="1379316"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Task-1</a:t>
            </a:r>
            <a:endParaRPr/>
          </a:p>
        </p:txBody>
      </p:sp>
      <p:sp>
        <p:nvSpPr>
          <p:cNvPr id="1846" name="Google Shape;1846;p105"/>
          <p:cNvSpPr/>
          <p:nvPr/>
        </p:nvSpPr>
        <p:spPr>
          <a:xfrm>
            <a:off x="7817736" y="3491696"/>
            <a:ext cx="4200643"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Start using </a:t>
            </a:r>
            <a:r>
              <a:rPr lang="en-US" sz="1500">
                <a:solidFill>
                  <a:srgbClr val="FFFF00"/>
                </a:solidFill>
                <a:latin typeface="Calibri"/>
                <a:ea typeface="Calibri"/>
                <a:cs typeface="Calibri"/>
                <a:sym typeface="Calibri"/>
              </a:rPr>
              <a:t>Starter pipeline </a:t>
            </a:r>
            <a:r>
              <a:rPr lang="en-US" sz="1500">
                <a:solidFill>
                  <a:schemeClr val="lt1"/>
                </a:solidFill>
                <a:latin typeface="Calibri"/>
                <a:ea typeface="Calibri"/>
                <a:cs typeface="Calibri"/>
                <a:sym typeface="Calibri"/>
              </a:rPr>
              <a:t>and use </a:t>
            </a:r>
            <a:r>
              <a:rPr lang="en-US" sz="1500">
                <a:solidFill>
                  <a:srgbClr val="FFFF00"/>
                </a:solidFill>
                <a:latin typeface="Calibri"/>
                <a:ea typeface="Calibri"/>
                <a:cs typeface="Calibri"/>
                <a:sym typeface="Calibri"/>
              </a:rPr>
              <a:t>Docker Build or Push Docker Images Task</a:t>
            </a:r>
            <a:endParaRPr/>
          </a:p>
        </p:txBody>
      </p:sp>
      <p:sp>
        <p:nvSpPr>
          <p:cNvPr id="1847" name="Google Shape;1847;p105"/>
          <p:cNvSpPr/>
          <p:nvPr/>
        </p:nvSpPr>
        <p:spPr>
          <a:xfrm>
            <a:off x="6231040" y="4485189"/>
            <a:ext cx="1379316"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Task-2</a:t>
            </a:r>
            <a:endParaRPr/>
          </a:p>
        </p:txBody>
      </p:sp>
      <p:sp>
        <p:nvSpPr>
          <p:cNvPr id="1848" name="Google Shape;1848;p105"/>
          <p:cNvSpPr/>
          <p:nvPr/>
        </p:nvSpPr>
        <p:spPr>
          <a:xfrm>
            <a:off x="7817736" y="4485189"/>
            <a:ext cx="4200643"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Customize Pipeline to Use </a:t>
            </a:r>
            <a:r>
              <a:rPr lang="en-US" sz="1500">
                <a:solidFill>
                  <a:srgbClr val="FFFF00"/>
                </a:solidFill>
                <a:latin typeface="Calibri"/>
                <a:ea typeface="Calibri"/>
                <a:cs typeface="Calibri"/>
                <a:sym typeface="Calibri"/>
              </a:rPr>
              <a:t>Copy Files Task</a:t>
            </a:r>
            <a:endParaRPr/>
          </a:p>
        </p:txBody>
      </p:sp>
      <p:sp>
        <p:nvSpPr>
          <p:cNvPr id="1849" name="Google Shape;1849;p105"/>
          <p:cNvSpPr/>
          <p:nvPr/>
        </p:nvSpPr>
        <p:spPr>
          <a:xfrm>
            <a:off x="6215606" y="5440927"/>
            <a:ext cx="1379316"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Task-3</a:t>
            </a:r>
            <a:endParaRPr/>
          </a:p>
        </p:txBody>
      </p:sp>
      <p:sp>
        <p:nvSpPr>
          <p:cNvPr id="1850" name="Google Shape;1850;p105"/>
          <p:cNvSpPr/>
          <p:nvPr/>
        </p:nvSpPr>
        <p:spPr>
          <a:xfrm>
            <a:off x="7802303" y="5440927"/>
            <a:ext cx="4200643" cy="71377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Customize Pipeline to Use </a:t>
            </a:r>
            <a:r>
              <a:rPr lang="en-US" sz="1500">
                <a:solidFill>
                  <a:srgbClr val="FFFF00"/>
                </a:solidFill>
                <a:latin typeface="Calibri"/>
                <a:ea typeface="Calibri"/>
                <a:cs typeface="Calibri"/>
                <a:sym typeface="Calibri"/>
              </a:rPr>
              <a:t>Publish Build Artifacts Task</a:t>
            </a:r>
            <a:endParaRPr/>
          </a:p>
        </p:txBody>
      </p:sp>
      <p:sp>
        <p:nvSpPr>
          <p:cNvPr id="1851" name="Google Shape;1851;p105"/>
          <p:cNvSpPr/>
          <p:nvPr/>
        </p:nvSpPr>
        <p:spPr>
          <a:xfrm>
            <a:off x="1764174" y="2836976"/>
            <a:ext cx="4162054" cy="440239"/>
          </a:xfrm>
          <a:prstGeom prst="roundRect">
            <a:avLst>
              <a:gd name="adj" fmla="val 16667"/>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Semi Customized</a:t>
            </a:r>
            <a:endParaRPr/>
          </a:p>
        </p:txBody>
      </p:sp>
      <p:sp>
        <p:nvSpPr>
          <p:cNvPr id="1852" name="Google Shape;1852;p105"/>
          <p:cNvSpPr/>
          <p:nvPr/>
        </p:nvSpPr>
        <p:spPr>
          <a:xfrm>
            <a:off x="6246473" y="2836976"/>
            <a:ext cx="1379312" cy="440239"/>
          </a:xfrm>
          <a:prstGeom prst="roundRect">
            <a:avLst>
              <a:gd name="adj" fmla="val 16667"/>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Part-2</a:t>
            </a:r>
            <a:endParaRPr/>
          </a:p>
        </p:txBody>
      </p:sp>
      <p:sp>
        <p:nvSpPr>
          <p:cNvPr id="1853" name="Google Shape;1853;p105"/>
          <p:cNvSpPr/>
          <p:nvPr/>
        </p:nvSpPr>
        <p:spPr>
          <a:xfrm>
            <a:off x="7858736" y="2819214"/>
            <a:ext cx="4162054" cy="440239"/>
          </a:xfrm>
          <a:prstGeom prst="roundRect">
            <a:avLst>
              <a:gd name="adj" fmla="val 16667"/>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Fully Customized using Starter Pipeline</a:t>
            </a:r>
            <a:endParaRPr/>
          </a:p>
        </p:txBody>
      </p:sp>
      <p:sp>
        <p:nvSpPr>
          <p:cNvPr id="1854" name="Google Shape;1854;p105"/>
          <p:cNvSpPr/>
          <p:nvPr/>
        </p:nvSpPr>
        <p:spPr>
          <a:xfrm>
            <a:off x="2247419" y="1462600"/>
            <a:ext cx="9842338" cy="983021"/>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500">
                <a:solidFill>
                  <a:schemeClr val="lt1"/>
                </a:solidFill>
                <a:latin typeface="Calibri"/>
                <a:ea typeface="Calibri"/>
                <a:cs typeface="Calibri"/>
                <a:sym typeface="Calibri"/>
              </a:rPr>
              <a:t>Create a Pipeline that will build docker images, push them to Azure Container Registry and Publish Kubernetes Manifests to Azure Pipelines</a:t>
            </a:r>
            <a:endParaRPr/>
          </a:p>
        </p:txBody>
      </p:sp>
      <p:sp>
        <p:nvSpPr>
          <p:cNvPr id="1855" name="Google Shape;1855;p105"/>
          <p:cNvSpPr/>
          <p:nvPr/>
        </p:nvSpPr>
        <p:spPr>
          <a:xfrm>
            <a:off x="154329" y="1462600"/>
            <a:ext cx="2017528" cy="983021"/>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a:solidFill>
                  <a:schemeClr val="lt1"/>
                </a:solidFill>
                <a:latin typeface="Calibri"/>
                <a:ea typeface="Calibri"/>
                <a:cs typeface="Calibri"/>
                <a:sym typeface="Calibri"/>
              </a:rPr>
              <a:t>Goal</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06"/>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861" name="Google Shape;1861;p106"/>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DevOps – </a:t>
            </a:r>
            <a:r>
              <a:rPr lang="en-US">
                <a:solidFill>
                  <a:srgbClr val="00B050"/>
                </a:solidFill>
              </a:rPr>
              <a:t>Release Pipelines</a:t>
            </a:r>
            <a:endParaRPr/>
          </a:p>
        </p:txBody>
      </p:sp>
      <p:pic>
        <p:nvPicPr>
          <p:cNvPr id="1862" name="Google Shape;1862;p106"/>
          <p:cNvPicPr preferRelativeResize="0"/>
          <p:nvPr/>
        </p:nvPicPr>
        <p:blipFill rotWithShape="1">
          <a:blip r:embed="rId3">
            <a:alphaModFix/>
          </a:blip>
          <a:srcRect/>
          <a:stretch/>
        </p:blipFill>
        <p:spPr>
          <a:xfrm>
            <a:off x="782204" y="2488929"/>
            <a:ext cx="10699750" cy="3534833"/>
          </a:xfrm>
          <a:prstGeom prst="rect">
            <a:avLst/>
          </a:prstGeom>
          <a:noFill/>
          <a:ln>
            <a:noFill/>
          </a:ln>
        </p:spPr>
      </p:pic>
      <p:sp>
        <p:nvSpPr>
          <p:cNvPr id="1863" name="Google Shape;1863;p106"/>
          <p:cNvSpPr/>
          <p:nvPr/>
        </p:nvSpPr>
        <p:spPr>
          <a:xfrm>
            <a:off x="838201" y="1291026"/>
            <a:ext cx="10643754" cy="770659"/>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33">
                <a:solidFill>
                  <a:schemeClr val="lt1"/>
                </a:solidFill>
                <a:latin typeface="Calibri"/>
                <a:ea typeface="Calibri"/>
                <a:cs typeface="Calibri"/>
                <a:sym typeface="Calibri"/>
              </a:rPr>
              <a:t>To achieve </a:t>
            </a:r>
            <a:r>
              <a:rPr lang="en-US" sz="3333">
                <a:solidFill>
                  <a:srgbClr val="FFFF00"/>
                </a:solidFill>
                <a:latin typeface="Calibri"/>
                <a:ea typeface="Calibri"/>
                <a:cs typeface="Calibri"/>
                <a:sym typeface="Calibri"/>
              </a:rPr>
              <a:t>Continuous Delivery </a:t>
            </a:r>
            <a:r>
              <a:rPr lang="en-US" sz="3333">
                <a:solidFill>
                  <a:schemeClr val="lt1"/>
                </a:solidFill>
                <a:latin typeface="Calibri"/>
                <a:ea typeface="Calibri"/>
                <a:cs typeface="Calibri"/>
                <a:sym typeface="Calibri"/>
              </a:rPr>
              <a:t>we use Release Pipelines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07"/>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Kalyan Reddy Daida</a:t>
            </a:r>
            <a:endParaRPr/>
          </a:p>
        </p:txBody>
      </p:sp>
      <p:sp>
        <p:nvSpPr>
          <p:cNvPr id="1869" name="Google Shape;1869;p10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Azure DevOps – </a:t>
            </a:r>
            <a:r>
              <a:rPr lang="en-US">
                <a:solidFill>
                  <a:srgbClr val="00B050"/>
                </a:solidFill>
              </a:rPr>
              <a:t>Release Pipelines</a:t>
            </a:r>
            <a:endParaRPr/>
          </a:p>
        </p:txBody>
      </p:sp>
      <p:pic>
        <p:nvPicPr>
          <p:cNvPr id="1870" name="Google Shape;1870;p107"/>
          <p:cNvPicPr preferRelativeResize="0"/>
          <p:nvPr/>
        </p:nvPicPr>
        <p:blipFill rotWithShape="1">
          <a:blip r:embed="rId3">
            <a:alphaModFix/>
          </a:blip>
          <a:srcRect/>
          <a:stretch/>
        </p:blipFill>
        <p:spPr>
          <a:xfrm>
            <a:off x="905741" y="1475707"/>
            <a:ext cx="10604500" cy="4318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08"/>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1876" name="Google Shape;1876;p108"/>
          <p:cNvSpPr txBox="1"/>
          <p:nvPr/>
        </p:nvSpPr>
        <p:spPr>
          <a:xfrm>
            <a:off x="6671056" y="-95986"/>
            <a:ext cx="5494873" cy="9907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48135"/>
              </a:buClr>
              <a:buSzPts val="2917"/>
              <a:buFont typeface="Calibri"/>
              <a:buNone/>
            </a:pPr>
            <a:r>
              <a:rPr lang="en-US" sz="2917">
                <a:solidFill>
                  <a:srgbClr val="548135"/>
                </a:solidFill>
                <a:latin typeface="Calibri"/>
                <a:ea typeface="Calibri"/>
                <a:cs typeface="Calibri"/>
                <a:sym typeface="Calibri"/>
              </a:rPr>
              <a:t>Azure DevOps – </a:t>
            </a:r>
            <a:r>
              <a:rPr lang="en-US" sz="2917">
                <a:solidFill>
                  <a:srgbClr val="00B050"/>
                </a:solidFill>
                <a:latin typeface="Calibri"/>
                <a:ea typeface="Calibri"/>
                <a:cs typeface="Calibri"/>
                <a:sym typeface="Calibri"/>
              </a:rPr>
              <a:t>Release Pipelines</a:t>
            </a:r>
            <a:endParaRPr/>
          </a:p>
        </p:txBody>
      </p:sp>
      <p:pic>
        <p:nvPicPr>
          <p:cNvPr id="1877" name="Google Shape;1877;p108" descr="Programmer"/>
          <p:cNvPicPr preferRelativeResize="0"/>
          <p:nvPr/>
        </p:nvPicPr>
        <p:blipFill rotWithShape="1">
          <a:blip r:embed="rId3">
            <a:alphaModFix/>
          </a:blip>
          <a:srcRect/>
          <a:stretch/>
        </p:blipFill>
        <p:spPr>
          <a:xfrm>
            <a:off x="0" y="-107338"/>
            <a:ext cx="814281" cy="814281"/>
          </a:xfrm>
          <a:prstGeom prst="rect">
            <a:avLst/>
          </a:prstGeom>
          <a:noFill/>
          <a:ln>
            <a:noFill/>
          </a:ln>
        </p:spPr>
      </p:pic>
      <p:pic>
        <p:nvPicPr>
          <p:cNvPr id="1878" name="Google Shape;1878;p108"/>
          <p:cNvPicPr preferRelativeResize="0"/>
          <p:nvPr/>
        </p:nvPicPr>
        <p:blipFill rotWithShape="1">
          <a:blip r:embed="rId4">
            <a:alphaModFix/>
          </a:blip>
          <a:srcRect/>
          <a:stretch/>
        </p:blipFill>
        <p:spPr>
          <a:xfrm>
            <a:off x="1765917" y="-2581"/>
            <a:ext cx="692077" cy="692077"/>
          </a:xfrm>
          <a:prstGeom prst="rect">
            <a:avLst/>
          </a:prstGeom>
          <a:noFill/>
          <a:ln>
            <a:noFill/>
          </a:ln>
        </p:spPr>
      </p:pic>
      <p:cxnSp>
        <p:nvCxnSpPr>
          <p:cNvPr id="1879" name="Google Shape;1879;p108"/>
          <p:cNvCxnSpPr>
            <a:endCxn id="1878" idx="1"/>
          </p:cNvCxnSpPr>
          <p:nvPr/>
        </p:nvCxnSpPr>
        <p:spPr>
          <a:xfrm rot="10800000" flipH="1">
            <a:off x="694317" y="343458"/>
            <a:ext cx="1071600" cy="22800"/>
          </a:xfrm>
          <a:prstGeom prst="straightConnector1">
            <a:avLst/>
          </a:prstGeom>
          <a:noFill/>
          <a:ln w="38100" cap="flat" cmpd="sng">
            <a:solidFill>
              <a:srgbClr val="0070C0"/>
            </a:solidFill>
            <a:prstDash val="solid"/>
            <a:miter lim="800000"/>
            <a:headEnd type="none" w="sm" len="sm"/>
            <a:tailEnd type="triangle" w="med" len="med"/>
          </a:ln>
        </p:spPr>
      </p:cxnSp>
      <p:pic>
        <p:nvPicPr>
          <p:cNvPr id="1880" name="Google Shape;1880;p108"/>
          <p:cNvPicPr preferRelativeResize="0"/>
          <p:nvPr/>
        </p:nvPicPr>
        <p:blipFill rotWithShape="1">
          <a:blip r:embed="rId5">
            <a:alphaModFix/>
          </a:blip>
          <a:srcRect/>
          <a:stretch/>
        </p:blipFill>
        <p:spPr>
          <a:xfrm>
            <a:off x="1556847" y="833315"/>
            <a:ext cx="569204" cy="569204"/>
          </a:xfrm>
          <a:prstGeom prst="rect">
            <a:avLst/>
          </a:prstGeom>
          <a:noFill/>
          <a:ln>
            <a:noFill/>
          </a:ln>
        </p:spPr>
      </p:pic>
      <p:pic>
        <p:nvPicPr>
          <p:cNvPr id="1881" name="Google Shape;1881;p108"/>
          <p:cNvPicPr preferRelativeResize="0"/>
          <p:nvPr/>
        </p:nvPicPr>
        <p:blipFill rotWithShape="1">
          <a:blip r:embed="rId6">
            <a:alphaModFix/>
          </a:blip>
          <a:srcRect/>
          <a:stretch/>
        </p:blipFill>
        <p:spPr>
          <a:xfrm>
            <a:off x="1706261" y="1517121"/>
            <a:ext cx="450364" cy="450364"/>
          </a:xfrm>
          <a:prstGeom prst="rect">
            <a:avLst/>
          </a:prstGeom>
          <a:noFill/>
          <a:ln>
            <a:noFill/>
          </a:ln>
        </p:spPr>
      </p:pic>
      <p:sp>
        <p:nvSpPr>
          <p:cNvPr id="1882" name="Google Shape;1882;p108"/>
          <p:cNvSpPr/>
          <p:nvPr/>
        </p:nvSpPr>
        <p:spPr>
          <a:xfrm>
            <a:off x="39959" y="742543"/>
            <a:ext cx="12012693" cy="5554540"/>
          </a:xfrm>
          <a:prstGeom prst="rect">
            <a:avLst/>
          </a:prstGeom>
          <a:noFill/>
          <a:ln w="381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883" name="Google Shape;1883;p108"/>
          <p:cNvSpPr txBox="1"/>
          <p:nvPr/>
        </p:nvSpPr>
        <p:spPr>
          <a:xfrm>
            <a:off x="56901" y="772961"/>
            <a:ext cx="14035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Cloud</a:t>
            </a:r>
            <a:endParaRPr/>
          </a:p>
        </p:txBody>
      </p:sp>
      <p:sp>
        <p:nvSpPr>
          <p:cNvPr id="1884" name="Google Shape;1884;p108"/>
          <p:cNvSpPr/>
          <p:nvPr/>
        </p:nvSpPr>
        <p:spPr>
          <a:xfrm>
            <a:off x="1540499" y="832664"/>
            <a:ext cx="10357478" cy="2151758"/>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885" name="Google Shape;1885;p108"/>
          <p:cNvSpPr txBox="1"/>
          <p:nvPr/>
        </p:nvSpPr>
        <p:spPr>
          <a:xfrm>
            <a:off x="2157277" y="822339"/>
            <a:ext cx="1705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DevOps</a:t>
            </a:r>
            <a:endParaRPr/>
          </a:p>
        </p:txBody>
      </p:sp>
      <p:sp>
        <p:nvSpPr>
          <p:cNvPr id="1886" name="Google Shape;1886;p108"/>
          <p:cNvSpPr txBox="1"/>
          <p:nvPr/>
        </p:nvSpPr>
        <p:spPr>
          <a:xfrm>
            <a:off x="2219528" y="1463582"/>
            <a:ext cx="170585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Pipelines</a:t>
            </a:r>
            <a:endParaRPr/>
          </a:p>
        </p:txBody>
      </p:sp>
      <p:sp>
        <p:nvSpPr>
          <p:cNvPr id="1887" name="Google Shape;1887;p108"/>
          <p:cNvSpPr txBox="1"/>
          <p:nvPr/>
        </p:nvSpPr>
        <p:spPr>
          <a:xfrm>
            <a:off x="2378536" y="-4980"/>
            <a:ext cx="9592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Github</a:t>
            </a:r>
            <a:endParaRPr sz="1500">
              <a:solidFill>
                <a:schemeClr val="dk1"/>
              </a:solidFill>
              <a:latin typeface="Calibri"/>
              <a:ea typeface="Calibri"/>
              <a:cs typeface="Calibri"/>
              <a:sym typeface="Calibri"/>
            </a:endParaRPr>
          </a:p>
        </p:txBody>
      </p:sp>
      <p:sp>
        <p:nvSpPr>
          <p:cNvPr id="1888" name="Google Shape;1888;p108"/>
          <p:cNvSpPr txBox="1"/>
          <p:nvPr/>
        </p:nvSpPr>
        <p:spPr>
          <a:xfrm>
            <a:off x="604917" y="-36957"/>
            <a:ext cx="120761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Developer</a:t>
            </a:r>
            <a:endParaRPr/>
          </a:p>
        </p:txBody>
      </p:sp>
      <p:pic>
        <p:nvPicPr>
          <p:cNvPr id="1889" name="Google Shape;1889;p108"/>
          <p:cNvPicPr preferRelativeResize="0"/>
          <p:nvPr/>
        </p:nvPicPr>
        <p:blipFill rotWithShape="1">
          <a:blip r:embed="rId7">
            <a:alphaModFix/>
          </a:blip>
          <a:srcRect/>
          <a:stretch/>
        </p:blipFill>
        <p:spPr>
          <a:xfrm>
            <a:off x="200616" y="2815330"/>
            <a:ext cx="886009" cy="886009"/>
          </a:xfrm>
          <a:prstGeom prst="rect">
            <a:avLst/>
          </a:prstGeom>
          <a:noFill/>
          <a:ln>
            <a:noFill/>
          </a:ln>
        </p:spPr>
      </p:pic>
      <p:sp>
        <p:nvSpPr>
          <p:cNvPr id="1890" name="Google Shape;1890;p108"/>
          <p:cNvSpPr txBox="1"/>
          <p:nvPr/>
        </p:nvSpPr>
        <p:spPr>
          <a:xfrm>
            <a:off x="-158486" y="3565394"/>
            <a:ext cx="1705855" cy="5025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a:solidFill>
                  <a:schemeClr val="dk1"/>
                </a:solidFill>
                <a:latin typeface="Calibri"/>
                <a:ea typeface="Calibri"/>
                <a:cs typeface="Calibri"/>
                <a:sym typeface="Calibri"/>
              </a:rPr>
              <a:t>Azure Container Registry</a:t>
            </a:r>
            <a:endParaRPr/>
          </a:p>
        </p:txBody>
      </p:sp>
      <p:sp>
        <p:nvSpPr>
          <p:cNvPr id="1891" name="Google Shape;1891;p108"/>
          <p:cNvSpPr/>
          <p:nvPr/>
        </p:nvSpPr>
        <p:spPr>
          <a:xfrm>
            <a:off x="1643359" y="1463582"/>
            <a:ext cx="2469261" cy="1418104"/>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892" name="Google Shape;1892;p108"/>
          <p:cNvSpPr/>
          <p:nvPr/>
        </p:nvSpPr>
        <p:spPr>
          <a:xfrm>
            <a:off x="1804859" y="2210873"/>
            <a:ext cx="2059094" cy="605340"/>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Stage-1: Build &amp; Push to ACR</a:t>
            </a:r>
            <a:endParaRPr/>
          </a:p>
        </p:txBody>
      </p:sp>
      <p:sp>
        <p:nvSpPr>
          <p:cNvPr id="1893" name="Google Shape;1893;p108"/>
          <p:cNvSpPr/>
          <p:nvPr/>
        </p:nvSpPr>
        <p:spPr>
          <a:xfrm>
            <a:off x="139348" y="4020995"/>
            <a:ext cx="11743435" cy="2157990"/>
          </a:xfrm>
          <a:prstGeom prst="rect">
            <a:avLst/>
          </a:prstGeom>
          <a:noFill/>
          <a:ln w="38100" cap="flat" cmpd="sng">
            <a:solidFill>
              <a:srgbClr val="7B7B7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894" name="Google Shape;1894;p108"/>
          <p:cNvPicPr preferRelativeResize="0"/>
          <p:nvPr/>
        </p:nvPicPr>
        <p:blipFill rotWithShape="1">
          <a:blip r:embed="rId8">
            <a:alphaModFix/>
          </a:blip>
          <a:srcRect/>
          <a:stretch/>
        </p:blipFill>
        <p:spPr>
          <a:xfrm>
            <a:off x="11359974" y="4023143"/>
            <a:ext cx="497798" cy="497798"/>
          </a:xfrm>
          <a:prstGeom prst="rect">
            <a:avLst/>
          </a:prstGeom>
          <a:noFill/>
          <a:ln>
            <a:noFill/>
          </a:ln>
        </p:spPr>
      </p:pic>
      <p:sp>
        <p:nvSpPr>
          <p:cNvPr id="1895" name="Google Shape;1895;p108"/>
          <p:cNvSpPr txBox="1"/>
          <p:nvPr/>
        </p:nvSpPr>
        <p:spPr>
          <a:xfrm>
            <a:off x="9343374" y="3982106"/>
            <a:ext cx="156183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Azure AKS Cluster</a:t>
            </a:r>
            <a:endParaRPr/>
          </a:p>
        </p:txBody>
      </p:sp>
      <p:grpSp>
        <p:nvGrpSpPr>
          <p:cNvPr id="1896" name="Google Shape;1896;p108"/>
          <p:cNvGrpSpPr/>
          <p:nvPr/>
        </p:nvGrpSpPr>
        <p:grpSpPr>
          <a:xfrm>
            <a:off x="245067" y="4552443"/>
            <a:ext cx="2856748" cy="1385055"/>
            <a:chOff x="5441025" y="4573632"/>
            <a:chExt cx="3428098" cy="1662066"/>
          </a:xfrm>
        </p:grpSpPr>
        <p:sp>
          <p:nvSpPr>
            <p:cNvPr id="1897" name="Google Shape;1897;p108"/>
            <p:cNvSpPr/>
            <p:nvPr/>
          </p:nvSpPr>
          <p:spPr>
            <a:xfrm>
              <a:off x="5441025" y="4573632"/>
              <a:ext cx="3428098" cy="1662066"/>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898" name="Google Shape;1898;p108"/>
            <p:cNvPicPr preferRelativeResize="0"/>
            <p:nvPr/>
          </p:nvPicPr>
          <p:blipFill rotWithShape="1">
            <a:blip r:embed="rId9">
              <a:alphaModFix/>
            </a:blip>
            <a:srcRect/>
            <a:stretch/>
          </p:blipFill>
          <p:spPr>
            <a:xfrm>
              <a:off x="5441025" y="5249442"/>
              <a:ext cx="956530" cy="956520"/>
            </a:xfrm>
            <a:prstGeom prst="rect">
              <a:avLst/>
            </a:prstGeom>
            <a:noFill/>
            <a:ln>
              <a:noFill/>
            </a:ln>
          </p:spPr>
        </p:pic>
        <p:pic>
          <p:nvPicPr>
            <p:cNvPr id="1899" name="Google Shape;1899;p108"/>
            <p:cNvPicPr preferRelativeResize="0"/>
            <p:nvPr/>
          </p:nvPicPr>
          <p:blipFill rotWithShape="1">
            <a:blip r:embed="rId10">
              <a:alphaModFix/>
            </a:blip>
            <a:srcRect/>
            <a:stretch/>
          </p:blipFill>
          <p:spPr>
            <a:xfrm>
              <a:off x="6681505" y="5237625"/>
              <a:ext cx="959685" cy="959680"/>
            </a:xfrm>
            <a:prstGeom prst="rect">
              <a:avLst/>
            </a:prstGeom>
            <a:noFill/>
            <a:ln>
              <a:noFill/>
            </a:ln>
          </p:spPr>
        </p:pic>
        <p:pic>
          <p:nvPicPr>
            <p:cNvPr id="1900" name="Google Shape;1900;p108"/>
            <p:cNvPicPr preferRelativeResize="0"/>
            <p:nvPr/>
          </p:nvPicPr>
          <p:blipFill rotWithShape="1">
            <a:blip r:embed="rId11">
              <a:alphaModFix/>
            </a:blip>
            <a:srcRect/>
            <a:stretch/>
          </p:blipFill>
          <p:spPr>
            <a:xfrm>
              <a:off x="7909438" y="5199461"/>
              <a:ext cx="959685" cy="959680"/>
            </a:xfrm>
            <a:prstGeom prst="rect">
              <a:avLst/>
            </a:prstGeom>
            <a:noFill/>
            <a:ln>
              <a:noFill/>
            </a:ln>
          </p:spPr>
        </p:pic>
        <p:cxnSp>
          <p:nvCxnSpPr>
            <p:cNvPr id="1901" name="Google Shape;1901;p108"/>
            <p:cNvCxnSpPr/>
            <p:nvPr/>
          </p:nvCxnSpPr>
          <p:spPr>
            <a:xfrm>
              <a:off x="6376090" y="5873022"/>
              <a:ext cx="305415"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902" name="Google Shape;1902;p108"/>
            <p:cNvCxnSpPr/>
            <p:nvPr/>
          </p:nvCxnSpPr>
          <p:spPr>
            <a:xfrm flipH="1">
              <a:off x="7585992" y="5873022"/>
              <a:ext cx="415196" cy="7996"/>
            </a:xfrm>
            <a:prstGeom prst="straightConnector1">
              <a:avLst/>
            </a:prstGeom>
            <a:noFill/>
            <a:ln w="25400" cap="flat" cmpd="sng">
              <a:solidFill>
                <a:srgbClr val="7030A0"/>
              </a:solidFill>
              <a:prstDash val="solid"/>
              <a:miter lim="800000"/>
              <a:headEnd type="none" w="sm" len="sm"/>
              <a:tailEnd type="triangle" w="med" len="med"/>
            </a:ln>
          </p:spPr>
        </p:cxnSp>
        <p:sp>
          <p:nvSpPr>
            <p:cNvPr id="1903" name="Google Shape;1903;p108"/>
            <p:cNvSpPr txBox="1"/>
            <p:nvPr/>
          </p:nvSpPr>
          <p:spPr>
            <a:xfrm>
              <a:off x="6652321" y="4939290"/>
              <a:ext cx="1175706"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Nginx App1</a:t>
              </a:r>
              <a:endParaRPr/>
            </a:p>
          </p:txBody>
        </p:sp>
        <p:pic>
          <p:nvPicPr>
            <p:cNvPr id="1904" name="Google Shape;1904;p108"/>
            <p:cNvPicPr preferRelativeResize="0"/>
            <p:nvPr/>
          </p:nvPicPr>
          <p:blipFill rotWithShape="1">
            <a:blip r:embed="rId12">
              <a:alphaModFix/>
            </a:blip>
            <a:srcRect/>
            <a:stretch/>
          </p:blipFill>
          <p:spPr>
            <a:xfrm>
              <a:off x="5463362" y="4573632"/>
              <a:ext cx="597903" cy="574688"/>
            </a:xfrm>
            <a:prstGeom prst="rect">
              <a:avLst/>
            </a:prstGeom>
            <a:noFill/>
            <a:ln>
              <a:noFill/>
            </a:ln>
          </p:spPr>
        </p:pic>
        <p:sp>
          <p:nvSpPr>
            <p:cNvPr id="1905" name="Google Shape;1905;p108"/>
            <p:cNvSpPr txBox="1"/>
            <p:nvPr/>
          </p:nvSpPr>
          <p:spPr>
            <a:xfrm>
              <a:off x="6107126" y="4591360"/>
              <a:ext cx="1515184"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dev namespace</a:t>
              </a:r>
              <a:endParaRPr/>
            </a:p>
          </p:txBody>
        </p:sp>
      </p:grpSp>
      <p:sp>
        <p:nvSpPr>
          <p:cNvPr id="1906" name="Google Shape;1906;p108"/>
          <p:cNvSpPr/>
          <p:nvPr/>
        </p:nvSpPr>
        <p:spPr>
          <a:xfrm>
            <a:off x="2883605" y="382909"/>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2</a:t>
            </a:r>
            <a:endParaRPr/>
          </a:p>
        </p:txBody>
      </p:sp>
      <p:sp>
        <p:nvSpPr>
          <p:cNvPr id="1907" name="Google Shape;1907;p108"/>
          <p:cNvSpPr/>
          <p:nvPr/>
        </p:nvSpPr>
        <p:spPr>
          <a:xfrm>
            <a:off x="1042175" y="362864"/>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1</a:t>
            </a:r>
            <a:endParaRPr/>
          </a:p>
        </p:txBody>
      </p:sp>
      <p:sp>
        <p:nvSpPr>
          <p:cNvPr id="1908" name="Google Shape;1908;p108"/>
          <p:cNvSpPr/>
          <p:nvPr/>
        </p:nvSpPr>
        <p:spPr>
          <a:xfrm>
            <a:off x="983903" y="2555649"/>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3</a:t>
            </a:r>
            <a:endParaRPr/>
          </a:p>
        </p:txBody>
      </p:sp>
      <p:pic>
        <p:nvPicPr>
          <p:cNvPr id="1909" name="Google Shape;1909;p108"/>
          <p:cNvPicPr preferRelativeResize="0"/>
          <p:nvPr/>
        </p:nvPicPr>
        <p:blipFill rotWithShape="1">
          <a:blip r:embed="rId6">
            <a:alphaModFix/>
          </a:blip>
          <a:srcRect/>
          <a:stretch/>
        </p:blipFill>
        <p:spPr>
          <a:xfrm>
            <a:off x="4419888" y="1127512"/>
            <a:ext cx="450364" cy="450364"/>
          </a:xfrm>
          <a:prstGeom prst="rect">
            <a:avLst/>
          </a:prstGeom>
          <a:noFill/>
          <a:ln>
            <a:noFill/>
          </a:ln>
        </p:spPr>
      </p:pic>
      <p:sp>
        <p:nvSpPr>
          <p:cNvPr id="1910" name="Google Shape;1910;p108"/>
          <p:cNvSpPr txBox="1"/>
          <p:nvPr/>
        </p:nvSpPr>
        <p:spPr>
          <a:xfrm>
            <a:off x="4900950" y="1073524"/>
            <a:ext cx="205091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Release  Pipelines</a:t>
            </a:r>
            <a:endParaRPr/>
          </a:p>
        </p:txBody>
      </p:sp>
      <p:sp>
        <p:nvSpPr>
          <p:cNvPr id="1911" name="Google Shape;1911;p108"/>
          <p:cNvSpPr/>
          <p:nvPr/>
        </p:nvSpPr>
        <p:spPr>
          <a:xfrm>
            <a:off x="4317007" y="1069359"/>
            <a:ext cx="7289886" cy="1812327"/>
          </a:xfrm>
          <a:prstGeom prst="rect">
            <a:avLst/>
          </a:prstGeom>
          <a:noFill/>
          <a:ln w="381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912" name="Google Shape;1912;p108"/>
          <p:cNvSpPr/>
          <p:nvPr/>
        </p:nvSpPr>
        <p:spPr>
          <a:xfrm>
            <a:off x="4505893" y="2172633"/>
            <a:ext cx="870670" cy="605340"/>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Dev</a:t>
            </a:r>
            <a:endParaRPr/>
          </a:p>
        </p:txBody>
      </p:sp>
      <p:pic>
        <p:nvPicPr>
          <p:cNvPr id="1913" name="Google Shape;1913;p108" descr="Programmer"/>
          <p:cNvPicPr preferRelativeResize="0"/>
          <p:nvPr/>
        </p:nvPicPr>
        <p:blipFill rotWithShape="1">
          <a:blip r:embed="rId13">
            <a:alphaModFix/>
          </a:blip>
          <a:srcRect/>
          <a:stretch/>
        </p:blipFill>
        <p:spPr>
          <a:xfrm>
            <a:off x="7096522" y="1054327"/>
            <a:ext cx="750589" cy="750589"/>
          </a:xfrm>
          <a:prstGeom prst="rect">
            <a:avLst/>
          </a:prstGeom>
          <a:noFill/>
          <a:ln>
            <a:noFill/>
          </a:ln>
        </p:spPr>
      </p:pic>
      <p:sp>
        <p:nvSpPr>
          <p:cNvPr id="1914" name="Google Shape;1914;p108"/>
          <p:cNvSpPr/>
          <p:nvPr/>
        </p:nvSpPr>
        <p:spPr>
          <a:xfrm>
            <a:off x="7757833" y="1181677"/>
            <a:ext cx="870670" cy="605340"/>
          </a:xfrm>
          <a:prstGeom prst="roundRect">
            <a:avLst>
              <a:gd name="adj" fmla="val 16667"/>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QA</a:t>
            </a:r>
            <a:endParaRPr/>
          </a:p>
        </p:txBody>
      </p:sp>
      <p:sp>
        <p:nvSpPr>
          <p:cNvPr id="1915" name="Google Shape;1915;p108"/>
          <p:cNvSpPr/>
          <p:nvPr/>
        </p:nvSpPr>
        <p:spPr>
          <a:xfrm>
            <a:off x="7779920" y="2140514"/>
            <a:ext cx="870670" cy="60534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50">
                <a:solidFill>
                  <a:schemeClr val="dk1"/>
                </a:solidFill>
                <a:latin typeface="Calibri"/>
                <a:ea typeface="Calibri"/>
                <a:cs typeface="Calibri"/>
                <a:sym typeface="Calibri"/>
              </a:rPr>
              <a:t>Staging</a:t>
            </a:r>
            <a:endParaRPr/>
          </a:p>
        </p:txBody>
      </p:sp>
      <p:pic>
        <p:nvPicPr>
          <p:cNvPr id="1916" name="Google Shape;1916;p108" descr="Programmer"/>
          <p:cNvPicPr preferRelativeResize="0"/>
          <p:nvPr/>
        </p:nvPicPr>
        <p:blipFill rotWithShape="1">
          <a:blip r:embed="rId14">
            <a:alphaModFix/>
          </a:blip>
          <a:srcRect/>
          <a:stretch/>
        </p:blipFill>
        <p:spPr>
          <a:xfrm>
            <a:off x="9815134" y="1965418"/>
            <a:ext cx="814281" cy="814281"/>
          </a:xfrm>
          <a:prstGeom prst="rect">
            <a:avLst/>
          </a:prstGeom>
          <a:noFill/>
          <a:ln>
            <a:noFill/>
          </a:ln>
        </p:spPr>
      </p:pic>
      <p:sp>
        <p:nvSpPr>
          <p:cNvPr id="1917" name="Google Shape;1917;p108"/>
          <p:cNvSpPr/>
          <p:nvPr/>
        </p:nvSpPr>
        <p:spPr>
          <a:xfrm>
            <a:off x="10612080" y="2146572"/>
            <a:ext cx="870670" cy="605340"/>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50">
                <a:solidFill>
                  <a:schemeClr val="dk1"/>
                </a:solidFill>
                <a:latin typeface="Calibri"/>
                <a:ea typeface="Calibri"/>
                <a:cs typeface="Calibri"/>
                <a:sym typeface="Calibri"/>
              </a:rPr>
              <a:t>Prod</a:t>
            </a:r>
            <a:endParaRPr/>
          </a:p>
        </p:txBody>
      </p:sp>
      <p:pic>
        <p:nvPicPr>
          <p:cNvPr id="1918" name="Google Shape;1918;p108" descr="Programmer"/>
          <p:cNvPicPr preferRelativeResize="0"/>
          <p:nvPr/>
        </p:nvPicPr>
        <p:blipFill rotWithShape="1">
          <a:blip r:embed="rId15">
            <a:alphaModFix/>
          </a:blip>
          <a:srcRect/>
          <a:stretch/>
        </p:blipFill>
        <p:spPr>
          <a:xfrm>
            <a:off x="7053047" y="2019427"/>
            <a:ext cx="750589" cy="750589"/>
          </a:xfrm>
          <a:prstGeom prst="rect">
            <a:avLst/>
          </a:prstGeom>
          <a:noFill/>
          <a:ln>
            <a:noFill/>
          </a:ln>
        </p:spPr>
      </p:pic>
      <p:cxnSp>
        <p:nvCxnSpPr>
          <p:cNvPr id="1919" name="Google Shape;1919;p108"/>
          <p:cNvCxnSpPr>
            <a:stCxn id="1912" idx="3"/>
            <a:endCxn id="1913" idx="1"/>
          </p:cNvCxnSpPr>
          <p:nvPr/>
        </p:nvCxnSpPr>
        <p:spPr>
          <a:xfrm rot="10800000" flipH="1">
            <a:off x="5376563" y="1429503"/>
            <a:ext cx="1719900" cy="1045800"/>
          </a:xfrm>
          <a:prstGeom prst="straightConnector1">
            <a:avLst/>
          </a:prstGeom>
          <a:noFill/>
          <a:ln w="38100" cap="flat" cmpd="sng">
            <a:solidFill>
              <a:schemeClr val="dk1"/>
            </a:solidFill>
            <a:prstDash val="solid"/>
            <a:miter lim="800000"/>
            <a:headEnd type="none" w="sm" len="sm"/>
            <a:tailEnd type="triangle" w="med" len="med"/>
          </a:ln>
        </p:spPr>
      </p:cxnSp>
      <p:cxnSp>
        <p:nvCxnSpPr>
          <p:cNvPr id="1920" name="Google Shape;1920;p108"/>
          <p:cNvCxnSpPr>
            <a:stCxn id="1912" idx="3"/>
            <a:endCxn id="1918" idx="1"/>
          </p:cNvCxnSpPr>
          <p:nvPr/>
        </p:nvCxnSpPr>
        <p:spPr>
          <a:xfrm rot="10800000" flipH="1">
            <a:off x="5376563" y="2394603"/>
            <a:ext cx="1676400" cy="80700"/>
          </a:xfrm>
          <a:prstGeom prst="straightConnector1">
            <a:avLst/>
          </a:prstGeom>
          <a:noFill/>
          <a:ln w="38100" cap="flat" cmpd="sng">
            <a:solidFill>
              <a:schemeClr val="dk1"/>
            </a:solidFill>
            <a:prstDash val="solid"/>
            <a:miter lim="800000"/>
            <a:headEnd type="none" w="sm" len="sm"/>
            <a:tailEnd type="triangle" w="med" len="med"/>
          </a:ln>
        </p:spPr>
      </p:cxnSp>
      <p:cxnSp>
        <p:nvCxnSpPr>
          <p:cNvPr id="1921" name="Google Shape;1921;p108"/>
          <p:cNvCxnSpPr/>
          <p:nvPr/>
        </p:nvCxnSpPr>
        <p:spPr>
          <a:xfrm>
            <a:off x="8873438" y="2509445"/>
            <a:ext cx="902881" cy="4098"/>
          </a:xfrm>
          <a:prstGeom prst="straightConnector1">
            <a:avLst/>
          </a:prstGeom>
          <a:noFill/>
          <a:ln w="38100" cap="flat" cmpd="sng">
            <a:solidFill>
              <a:schemeClr val="dk1"/>
            </a:solidFill>
            <a:prstDash val="solid"/>
            <a:miter lim="800000"/>
            <a:headEnd type="none" w="sm" len="sm"/>
            <a:tailEnd type="triangle" w="med" len="med"/>
          </a:ln>
        </p:spPr>
      </p:cxnSp>
      <p:grpSp>
        <p:nvGrpSpPr>
          <p:cNvPr id="1922" name="Google Shape;1922;p108"/>
          <p:cNvGrpSpPr/>
          <p:nvPr/>
        </p:nvGrpSpPr>
        <p:grpSpPr>
          <a:xfrm>
            <a:off x="3194579" y="4558649"/>
            <a:ext cx="2856748" cy="1394463"/>
            <a:chOff x="5441025" y="4562343"/>
            <a:chExt cx="3428098" cy="1673355"/>
          </a:xfrm>
        </p:grpSpPr>
        <p:sp>
          <p:nvSpPr>
            <p:cNvPr id="1923" name="Google Shape;1923;p108"/>
            <p:cNvSpPr/>
            <p:nvPr/>
          </p:nvSpPr>
          <p:spPr>
            <a:xfrm>
              <a:off x="5441025" y="4573632"/>
              <a:ext cx="3428098" cy="1662066"/>
            </a:xfrm>
            <a:prstGeom prst="rect">
              <a:avLst/>
            </a:prstGeom>
            <a:solidFill>
              <a:srgbClr val="C4E0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924" name="Google Shape;1924;p108"/>
            <p:cNvPicPr preferRelativeResize="0"/>
            <p:nvPr/>
          </p:nvPicPr>
          <p:blipFill rotWithShape="1">
            <a:blip r:embed="rId9">
              <a:alphaModFix/>
            </a:blip>
            <a:srcRect/>
            <a:stretch/>
          </p:blipFill>
          <p:spPr>
            <a:xfrm>
              <a:off x="5441025" y="5249442"/>
              <a:ext cx="956530" cy="956520"/>
            </a:xfrm>
            <a:prstGeom prst="rect">
              <a:avLst/>
            </a:prstGeom>
            <a:noFill/>
            <a:ln>
              <a:noFill/>
            </a:ln>
          </p:spPr>
        </p:pic>
        <p:pic>
          <p:nvPicPr>
            <p:cNvPr id="1925" name="Google Shape;1925;p108"/>
            <p:cNvPicPr preferRelativeResize="0"/>
            <p:nvPr/>
          </p:nvPicPr>
          <p:blipFill rotWithShape="1">
            <a:blip r:embed="rId10">
              <a:alphaModFix/>
            </a:blip>
            <a:srcRect/>
            <a:stretch/>
          </p:blipFill>
          <p:spPr>
            <a:xfrm>
              <a:off x="6681505" y="5237625"/>
              <a:ext cx="959685" cy="959680"/>
            </a:xfrm>
            <a:prstGeom prst="rect">
              <a:avLst/>
            </a:prstGeom>
            <a:noFill/>
            <a:ln>
              <a:noFill/>
            </a:ln>
          </p:spPr>
        </p:pic>
        <p:pic>
          <p:nvPicPr>
            <p:cNvPr id="1926" name="Google Shape;1926;p108"/>
            <p:cNvPicPr preferRelativeResize="0"/>
            <p:nvPr/>
          </p:nvPicPr>
          <p:blipFill rotWithShape="1">
            <a:blip r:embed="rId11">
              <a:alphaModFix/>
            </a:blip>
            <a:srcRect/>
            <a:stretch/>
          </p:blipFill>
          <p:spPr>
            <a:xfrm>
              <a:off x="7909438" y="5199461"/>
              <a:ext cx="959685" cy="959680"/>
            </a:xfrm>
            <a:prstGeom prst="rect">
              <a:avLst/>
            </a:prstGeom>
            <a:noFill/>
            <a:ln>
              <a:noFill/>
            </a:ln>
          </p:spPr>
        </p:pic>
        <p:cxnSp>
          <p:nvCxnSpPr>
            <p:cNvPr id="1927" name="Google Shape;1927;p108"/>
            <p:cNvCxnSpPr/>
            <p:nvPr/>
          </p:nvCxnSpPr>
          <p:spPr>
            <a:xfrm>
              <a:off x="6376090" y="5873022"/>
              <a:ext cx="305415"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928" name="Google Shape;1928;p108"/>
            <p:cNvCxnSpPr/>
            <p:nvPr/>
          </p:nvCxnSpPr>
          <p:spPr>
            <a:xfrm flipH="1">
              <a:off x="7585992" y="5873022"/>
              <a:ext cx="415196" cy="7996"/>
            </a:xfrm>
            <a:prstGeom prst="straightConnector1">
              <a:avLst/>
            </a:prstGeom>
            <a:noFill/>
            <a:ln w="25400" cap="flat" cmpd="sng">
              <a:solidFill>
                <a:srgbClr val="7030A0"/>
              </a:solidFill>
              <a:prstDash val="solid"/>
              <a:miter lim="800000"/>
              <a:headEnd type="none" w="sm" len="sm"/>
              <a:tailEnd type="triangle" w="med" len="med"/>
            </a:ln>
          </p:spPr>
        </p:cxnSp>
        <p:sp>
          <p:nvSpPr>
            <p:cNvPr id="1929" name="Google Shape;1929;p108"/>
            <p:cNvSpPr txBox="1"/>
            <p:nvPr/>
          </p:nvSpPr>
          <p:spPr>
            <a:xfrm>
              <a:off x="6652321" y="4939290"/>
              <a:ext cx="1175706"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Nginx App1</a:t>
              </a:r>
              <a:endParaRPr/>
            </a:p>
          </p:txBody>
        </p:sp>
        <p:pic>
          <p:nvPicPr>
            <p:cNvPr id="1930" name="Google Shape;1930;p108"/>
            <p:cNvPicPr preferRelativeResize="0"/>
            <p:nvPr/>
          </p:nvPicPr>
          <p:blipFill rotWithShape="1">
            <a:blip r:embed="rId12">
              <a:alphaModFix/>
            </a:blip>
            <a:srcRect/>
            <a:stretch/>
          </p:blipFill>
          <p:spPr>
            <a:xfrm>
              <a:off x="5463362" y="4573632"/>
              <a:ext cx="597903" cy="574688"/>
            </a:xfrm>
            <a:prstGeom prst="rect">
              <a:avLst/>
            </a:prstGeom>
            <a:noFill/>
            <a:ln>
              <a:noFill/>
            </a:ln>
          </p:spPr>
        </p:pic>
        <p:sp>
          <p:nvSpPr>
            <p:cNvPr id="1931" name="Google Shape;1931;p108"/>
            <p:cNvSpPr txBox="1"/>
            <p:nvPr/>
          </p:nvSpPr>
          <p:spPr>
            <a:xfrm>
              <a:off x="5998898" y="4562343"/>
              <a:ext cx="1420005"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qa namespace</a:t>
              </a:r>
              <a:endParaRPr/>
            </a:p>
          </p:txBody>
        </p:sp>
      </p:grpSp>
      <p:grpSp>
        <p:nvGrpSpPr>
          <p:cNvPr id="1932" name="Google Shape;1932;p108"/>
          <p:cNvGrpSpPr/>
          <p:nvPr/>
        </p:nvGrpSpPr>
        <p:grpSpPr>
          <a:xfrm>
            <a:off x="6097343" y="4533799"/>
            <a:ext cx="2856748" cy="1403698"/>
            <a:chOff x="5441025" y="4551260"/>
            <a:chExt cx="3428098" cy="1684438"/>
          </a:xfrm>
        </p:grpSpPr>
        <p:sp>
          <p:nvSpPr>
            <p:cNvPr id="1933" name="Google Shape;1933;p108"/>
            <p:cNvSpPr/>
            <p:nvPr/>
          </p:nvSpPr>
          <p:spPr>
            <a:xfrm>
              <a:off x="5441025" y="4573632"/>
              <a:ext cx="3428098" cy="166206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934" name="Google Shape;1934;p108"/>
            <p:cNvPicPr preferRelativeResize="0"/>
            <p:nvPr/>
          </p:nvPicPr>
          <p:blipFill rotWithShape="1">
            <a:blip r:embed="rId9">
              <a:alphaModFix/>
            </a:blip>
            <a:srcRect/>
            <a:stretch/>
          </p:blipFill>
          <p:spPr>
            <a:xfrm>
              <a:off x="5441025" y="5249442"/>
              <a:ext cx="956530" cy="956520"/>
            </a:xfrm>
            <a:prstGeom prst="rect">
              <a:avLst/>
            </a:prstGeom>
            <a:noFill/>
            <a:ln>
              <a:noFill/>
            </a:ln>
          </p:spPr>
        </p:pic>
        <p:pic>
          <p:nvPicPr>
            <p:cNvPr id="1935" name="Google Shape;1935;p108"/>
            <p:cNvPicPr preferRelativeResize="0"/>
            <p:nvPr/>
          </p:nvPicPr>
          <p:blipFill rotWithShape="1">
            <a:blip r:embed="rId10">
              <a:alphaModFix/>
            </a:blip>
            <a:srcRect/>
            <a:stretch/>
          </p:blipFill>
          <p:spPr>
            <a:xfrm>
              <a:off x="6681505" y="5237625"/>
              <a:ext cx="959685" cy="959680"/>
            </a:xfrm>
            <a:prstGeom prst="rect">
              <a:avLst/>
            </a:prstGeom>
            <a:noFill/>
            <a:ln>
              <a:noFill/>
            </a:ln>
          </p:spPr>
        </p:pic>
        <p:pic>
          <p:nvPicPr>
            <p:cNvPr id="1936" name="Google Shape;1936;p108"/>
            <p:cNvPicPr preferRelativeResize="0"/>
            <p:nvPr/>
          </p:nvPicPr>
          <p:blipFill rotWithShape="1">
            <a:blip r:embed="rId11">
              <a:alphaModFix/>
            </a:blip>
            <a:srcRect/>
            <a:stretch/>
          </p:blipFill>
          <p:spPr>
            <a:xfrm>
              <a:off x="7909438" y="5199461"/>
              <a:ext cx="959685" cy="959680"/>
            </a:xfrm>
            <a:prstGeom prst="rect">
              <a:avLst/>
            </a:prstGeom>
            <a:noFill/>
            <a:ln>
              <a:noFill/>
            </a:ln>
          </p:spPr>
        </p:pic>
        <p:cxnSp>
          <p:nvCxnSpPr>
            <p:cNvPr id="1937" name="Google Shape;1937;p108"/>
            <p:cNvCxnSpPr/>
            <p:nvPr/>
          </p:nvCxnSpPr>
          <p:spPr>
            <a:xfrm>
              <a:off x="6376090" y="5873022"/>
              <a:ext cx="305415"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938" name="Google Shape;1938;p108"/>
            <p:cNvCxnSpPr/>
            <p:nvPr/>
          </p:nvCxnSpPr>
          <p:spPr>
            <a:xfrm flipH="1">
              <a:off x="7585992" y="5873022"/>
              <a:ext cx="415196" cy="7996"/>
            </a:xfrm>
            <a:prstGeom prst="straightConnector1">
              <a:avLst/>
            </a:prstGeom>
            <a:noFill/>
            <a:ln w="25400" cap="flat" cmpd="sng">
              <a:solidFill>
                <a:srgbClr val="7030A0"/>
              </a:solidFill>
              <a:prstDash val="solid"/>
              <a:miter lim="800000"/>
              <a:headEnd type="none" w="sm" len="sm"/>
              <a:tailEnd type="triangle" w="med" len="med"/>
            </a:ln>
          </p:spPr>
        </p:cxnSp>
        <p:sp>
          <p:nvSpPr>
            <p:cNvPr id="1939" name="Google Shape;1939;p108"/>
            <p:cNvSpPr txBox="1"/>
            <p:nvPr/>
          </p:nvSpPr>
          <p:spPr>
            <a:xfrm>
              <a:off x="6652321" y="4939290"/>
              <a:ext cx="1175706"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Nginx App1</a:t>
              </a:r>
              <a:endParaRPr/>
            </a:p>
          </p:txBody>
        </p:sp>
        <p:pic>
          <p:nvPicPr>
            <p:cNvPr id="1940" name="Google Shape;1940;p108"/>
            <p:cNvPicPr preferRelativeResize="0"/>
            <p:nvPr/>
          </p:nvPicPr>
          <p:blipFill rotWithShape="1">
            <a:blip r:embed="rId12">
              <a:alphaModFix/>
            </a:blip>
            <a:srcRect/>
            <a:stretch/>
          </p:blipFill>
          <p:spPr>
            <a:xfrm>
              <a:off x="5463362" y="4573632"/>
              <a:ext cx="597903" cy="574688"/>
            </a:xfrm>
            <a:prstGeom prst="rect">
              <a:avLst/>
            </a:prstGeom>
            <a:noFill/>
            <a:ln>
              <a:noFill/>
            </a:ln>
          </p:spPr>
        </p:pic>
        <p:sp>
          <p:nvSpPr>
            <p:cNvPr id="1941" name="Google Shape;1941;p108"/>
            <p:cNvSpPr txBox="1"/>
            <p:nvPr/>
          </p:nvSpPr>
          <p:spPr>
            <a:xfrm>
              <a:off x="5962304" y="4551260"/>
              <a:ext cx="1819499"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Staging namespace</a:t>
              </a:r>
              <a:endParaRPr/>
            </a:p>
          </p:txBody>
        </p:sp>
      </p:grpSp>
      <p:grpSp>
        <p:nvGrpSpPr>
          <p:cNvPr id="1942" name="Google Shape;1942;p108"/>
          <p:cNvGrpSpPr/>
          <p:nvPr/>
        </p:nvGrpSpPr>
        <p:grpSpPr>
          <a:xfrm>
            <a:off x="8991393" y="4533799"/>
            <a:ext cx="2856748" cy="1403698"/>
            <a:chOff x="5441025" y="4551260"/>
            <a:chExt cx="3428098" cy="1684438"/>
          </a:xfrm>
        </p:grpSpPr>
        <p:sp>
          <p:nvSpPr>
            <p:cNvPr id="1943" name="Google Shape;1943;p108"/>
            <p:cNvSpPr/>
            <p:nvPr/>
          </p:nvSpPr>
          <p:spPr>
            <a:xfrm>
              <a:off x="5441025" y="4573632"/>
              <a:ext cx="3428098" cy="1662066"/>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pic>
          <p:nvPicPr>
            <p:cNvPr id="1944" name="Google Shape;1944;p108"/>
            <p:cNvPicPr preferRelativeResize="0"/>
            <p:nvPr/>
          </p:nvPicPr>
          <p:blipFill rotWithShape="1">
            <a:blip r:embed="rId9">
              <a:alphaModFix/>
            </a:blip>
            <a:srcRect/>
            <a:stretch/>
          </p:blipFill>
          <p:spPr>
            <a:xfrm>
              <a:off x="5441025" y="5249442"/>
              <a:ext cx="956530" cy="956520"/>
            </a:xfrm>
            <a:prstGeom prst="rect">
              <a:avLst/>
            </a:prstGeom>
            <a:noFill/>
            <a:ln>
              <a:noFill/>
            </a:ln>
          </p:spPr>
        </p:pic>
        <p:pic>
          <p:nvPicPr>
            <p:cNvPr id="1945" name="Google Shape;1945;p108"/>
            <p:cNvPicPr preferRelativeResize="0"/>
            <p:nvPr/>
          </p:nvPicPr>
          <p:blipFill rotWithShape="1">
            <a:blip r:embed="rId10">
              <a:alphaModFix/>
            </a:blip>
            <a:srcRect/>
            <a:stretch/>
          </p:blipFill>
          <p:spPr>
            <a:xfrm>
              <a:off x="6681505" y="5237625"/>
              <a:ext cx="959685" cy="959680"/>
            </a:xfrm>
            <a:prstGeom prst="rect">
              <a:avLst/>
            </a:prstGeom>
            <a:noFill/>
            <a:ln>
              <a:noFill/>
            </a:ln>
          </p:spPr>
        </p:pic>
        <p:pic>
          <p:nvPicPr>
            <p:cNvPr id="1946" name="Google Shape;1946;p108"/>
            <p:cNvPicPr preferRelativeResize="0"/>
            <p:nvPr/>
          </p:nvPicPr>
          <p:blipFill rotWithShape="1">
            <a:blip r:embed="rId11">
              <a:alphaModFix/>
            </a:blip>
            <a:srcRect/>
            <a:stretch/>
          </p:blipFill>
          <p:spPr>
            <a:xfrm>
              <a:off x="7909438" y="5199461"/>
              <a:ext cx="959685" cy="959680"/>
            </a:xfrm>
            <a:prstGeom prst="rect">
              <a:avLst/>
            </a:prstGeom>
            <a:noFill/>
            <a:ln>
              <a:noFill/>
            </a:ln>
          </p:spPr>
        </p:pic>
        <p:cxnSp>
          <p:nvCxnSpPr>
            <p:cNvPr id="1947" name="Google Shape;1947;p108"/>
            <p:cNvCxnSpPr/>
            <p:nvPr/>
          </p:nvCxnSpPr>
          <p:spPr>
            <a:xfrm>
              <a:off x="6376090" y="5873022"/>
              <a:ext cx="305415" cy="0"/>
            </a:xfrm>
            <a:prstGeom prst="straightConnector1">
              <a:avLst/>
            </a:prstGeom>
            <a:noFill/>
            <a:ln w="25400" cap="flat" cmpd="sng">
              <a:solidFill>
                <a:srgbClr val="0070C0"/>
              </a:solidFill>
              <a:prstDash val="solid"/>
              <a:miter lim="800000"/>
              <a:headEnd type="none" w="sm" len="sm"/>
              <a:tailEnd type="triangle" w="med" len="med"/>
            </a:ln>
          </p:spPr>
        </p:cxnSp>
        <p:cxnSp>
          <p:nvCxnSpPr>
            <p:cNvPr id="1948" name="Google Shape;1948;p108"/>
            <p:cNvCxnSpPr/>
            <p:nvPr/>
          </p:nvCxnSpPr>
          <p:spPr>
            <a:xfrm flipH="1">
              <a:off x="7585992" y="5873022"/>
              <a:ext cx="415196" cy="7996"/>
            </a:xfrm>
            <a:prstGeom prst="straightConnector1">
              <a:avLst/>
            </a:prstGeom>
            <a:noFill/>
            <a:ln w="25400" cap="flat" cmpd="sng">
              <a:solidFill>
                <a:srgbClr val="7030A0"/>
              </a:solidFill>
              <a:prstDash val="solid"/>
              <a:miter lim="800000"/>
              <a:headEnd type="none" w="sm" len="sm"/>
              <a:tailEnd type="triangle" w="med" len="med"/>
            </a:ln>
          </p:spPr>
        </p:cxnSp>
        <p:sp>
          <p:nvSpPr>
            <p:cNvPr id="1949" name="Google Shape;1949;p108"/>
            <p:cNvSpPr txBox="1"/>
            <p:nvPr/>
          </p:nvSpPr>
          <p:spPr>
            <a:xfrm>
              <a:off x="6652321" y="4939290"/>
              <a:ext cx="1175706"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Nginx App1</a:t>
              </a:r>
              <a:endParaRPr/>
            </a:p>
          </p:txBody>
        </p:sp>
        <p:pic>
          <p:nvPicPr>
            <p:cNvPr id="1950" name="Google Shape;1950;p108"/>
            <p:cNvPicPr preferRelativeResize="0"/>
            <p:nvPr/>
          </p:nvPicPr>
          <p:blipFill rotWithShape="1">
            <a:blip r:embed="rId12">
              <a:alphaModFix/>
            </a:blip>
            <a:srcRect/>
            <a:stretch/>
          </p:blipFill>
          <p:spPr>
            <a:xfrm>
              <a:off x="5463362" y="4573632"/>
              <a:ext cx="597903" cy="574688"/>
            </a:xfrm>
            <a:prstGeom prst="rect">
              <a:avLst/>
            </a:prstGeom>
            <a:noFill/>
            <a:ln>
              <a:noFill/>
            </a:ln>
          </p:spPr>
        </p:pic>
        <p:sp>
          <p:nvSpPr>
            <p:cNvPr id="1951" name="Google Shape;1951;p108"/>
            <p:cNvSpPr txBox="1"/>
            <p:nvPr/>
          </p:nvSpPr>
          <p:spPr>
            <a:xfrm>
              <a:off x="5962304" y="4551260"/>
              <a:ext cx="1605209" cy="356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33">
                  <a:solidFill>
                    <a:schemeClr val="dk1"/>
                  </a:solidFill>
                  <a:latin typeface="Calibri"/>
                  <a:ea typeface="Calibri"/>
                  <a:cs typeface="Calibri"/>
                  <a:sym typeface="Calibri"/>
                </a:rPr>
                <a:t>prod namespace</a:t>
              </a:r>
              <a:endParaRPr/>
            </a:p>
          </p:txBody>
        </p:sp>
      </p:grpSp>
      <p:pic>
        <p:nvPicPr>
          <p:cNvPr id="1952" name="Google Shape;1952;p108" descr="Programmer"/>
          <p:cNvPicPr preferRelativeResize="0"/>
          <p:nvPr/>
        </p:nvPicPr>
        <p:blipFill rotWithShape="1">
          <a:blip r:embed="rId13">
            <a:alphaModFix/>
          </a:blip>
          <a:srcRect/>
          <a:stretch/>
        </p:blipFill>
        <p:spPr>
          <a:xfrm>
            <a:off x="8617271" y="1054703"/>
            <a:ext cx="750589" cy="750589"/>
          </a:xfrm>
          <a:prstGeom prst="rect">
            <a:avLst/>
          </a:prstGeom>
          <a:noFill/>
          <a:ln>
            <a:noFill/>
          </a:ln>
        </p:spPr>
      </p:pic>
      <p:cxnSp>
        <p:nvCxnSpPr>
          <p:cNvPr id="1953" name="Google Shape;1953;p108"/>
          <p:cNvCxnSpPr>
            <a:stCxn id="1878" idx="3"/>
            <a:endCxn id="1892" idx="0"/>
          </p:cNvCxnSpPr>
          <p:nvPr/>
        </p:nvCxnSpPr>
        <p:spPr>
          <a:xfrm>
            <a:off x="2457994" y="343458"/>
            <a:ext cx="376500" cy="1867500"/>
          </a:xfrm>
          <a:prstGeom prst="bentConnector2">
            <a:avLst/>
          </a:prstGeom>
          <a:noFill/>
          <a:ln w="38100" cap="flat" cmpd="sng">
            <a:solidFill>
              <a:srgbClr val="0070C0"/>
            </a:solidFill>
            <a:prstDash val="solid"/>
            <a:miter lim="800000"/>
            <a:headEnd type="none" w="sm" len="sm"/>
            <a:tailEnd type="triangle" w="med" len="med"/>
          </a:ln>
        </p:spPr>
      </p:cxnSp>
      <p:cxnSp>
        <p:nvCxnSpPr>
          <p:cNvPr id="1954" name="Google Shape;1954;p108"/>
          <p:cNvCxnSpPr>
            <a:stCxn id="1892" idx="1"/>
          </p:cNvCxnSpPr>
          <p:nvPr/>
        </p:nvCxnSpPr>
        <p:spPr>
          <a:xfrm flipH="1">
            <a:off x="679559" y="2513543"/>
            <a:ext cx="1125300" cy="388200"/>
          </a:xfrm>
          <a:prstGeom prst="bentConnector3">
            <a:avLst>
              <a:gd name="adj1" fmla="val 101036"/>
            </a:avLst>
          </a:prstGeom>
          <a:noFill/>
          <a:ln w="38100" cap="flat" cmpd="sng">
            <a:solidFill>
              <a:srgbClr val="0070C0"/>
            </a:solidFill>
            <a:prstDash val="solid"/>
            <a:miter lim="800000"/>
            <a:headEnd type="none" w="sm" len="sm"/>
            <a:tailEnd type="triangle" w="med" len="med"/>
          </a:ln>
        </p:spPr>
      </p:cxnSp>
      <p:cxnSp>
        <p:nvCxnSpPr>
          <p:cNvPr id="1955" name="Google Shape;1955;p108"/>
          <p:cNvCxnSpPr>
            <a:stCxn id="1892" idx="3"/>
            <a:endCxn id="1912" idx="1"/>
          </p:cNvCxnSpPr>
          <p:nvPr/>
        </p:nvCxnSpPr>
        <p:spPr>
          <a:xfrm rot="10800000" flipH="1">
            <a:off x="3863953" y="2475443"/>
            <a:ext cx="642000" cy="38100"/>
          </a:xfrm>
          <a:prstGeom prst="straightConnector1">
            <a:avLst/>
          </a:prstGeom>
          <a:noFill/>
          <a:ln w="38100" cap="flat" cmpd="sng">
            <a:solidFill>
              <a:srgbClr val="0070C0"/>
            </a:solidFill>
            <a:prstDash val="solid"/>
            <a:miter lim="800000"/>
            <a:headEnd type="none" w="sm" len="sm"/>
            <a:tailEnd type="triangle" w="med" len="med"/>
          </a:ln>
        </p:spPr>
      </p:cxnSp>
      <p:cxnSp>
        <p:nvCxnSpPr>
          <p:cNvPr id="1956" name="Google Shape;1956;p108"/>
          <p:cNvCxnSpPr>
            <a:stCxn id="1912" idx="2"/>
            <a:endCxn id="1897" idx="0"/>
          </p:cNvCxnSpPr>
          <p:nvPr/>
        </p:nvCxnSpPr>
        <p:spPr>
          <a:xfrm rot="5400000">
            <a:off x="2420028" y="2031273"/>
            <a:ext cx="1774500" cy="3267900"/>
          </a:xfrm>
          <a:prstGeom prst="bentConnector3">
            <a:avLst>
              <a:gd name="adj1" fmla="val 52488"/>
            </a:avLst>
          </a:prstGeom>
          <a:noFill/>
          <a:ln w="38100" cap="flat" cmpd="sng">
            <a:solidFill>
              <a:schemeClr val="dk1"/>
            </a:solidFill>
            <a:prstDash val="solid"/>
            <a:miter lim="800000"/>
            <a:headEnd type="none" w="sm" len="sm"/>
            <a:tailEnd type="triangle" w="med" len="med"/>
          </a:ln>
        </p:spPr>
      </p:cxnSp>
      <p:cxnSp>
        <p:nvCxnSpPr>
          <p:cNvPr id="1957" name="Google Shape;1957;p108"/>
          <p:cNvCxnSpPr>
            <a:stCxn id="1915" idx="3"/>
          </p:cNvCxnSpPr>
          <p:nvPr/>
        </p:nvCxnSpPr>
        <p:spPr>
          <a:xfrm flipH="1">
            <a:off x="7581090" y="2443184"/>
            <a:ext cx="1069500" cy="2090700"/>
          </a:xfrm>
          <a:prstGeom prst="bentConnector4">
            <a:avLst>
              <a:gd name="adj1" fmla="val -17812"/>
              <a:gd name="adj2" fmla="val 69386"/>
            </a:avLst>
          </a:prstGeom>
          <a:noFill/>
          <a:ln w="38100" cap="flat" cmpd="sng">
            <a:solidFill>
              <a:schemeClr val="dk1"/>
            </a:solidFill>
            <a:prstDash val="solid"/>
            <a:miter lim="800000"/>
            <a:headEnd type="none" w="sm" len="sm"/>
            <a:tailEnd type="triangle" w="med" len="med"/>
          </a:ln>
        </p:spPr>
      </p:cxnSp>
      <p:cxnSp>
        <p:nvCxnSpPr>
          <p:cNvPr id="1958" name="Google Shape;1958;p108"/>
          <p:cNvCxnSpPr>
            <a:stCxn id="1914" idx="2"/>
            <a:endCxn id="1923" idx="0"/>
          </p:cNvCxnSpPr>
          <p:nvPr/>
        </p:nvCxnSpPr>
        <p:spPr>
          <a:xfrm rot="5400000">
            <a:off x="5017518" y="1392367"/>
            <a:ext cx="2781000" cy="3570300"/>
          </a:xfrm>
          <a:prstGeom prst="bentConnector3">
            <a:avLst>
              <a:gd name="adj1" fmla="val 71444"/>
            </a:avLst>
          </a:prstGeom>
          <a:noFill/>
          <a:ln w="38100" cap="flat" cmpd="sng">
            <a:solidFill>
              <a:schemeClr val="dk1"/>
            </a:solidFill>
            <a:prstDash val="solid"/>
            <a:miter lim="800000"/>
            <a:headEnd type="none" w="sm" len="sm"/>
            <a:tailEnd type="triangle" w="med" len="med"/>
          </a:ln>
        </p:spPr>
      </p:cxnSp>
      <p:cxnSp>
        <p:nvCxnSpPr>
          <p:cNvPr id="1959" name="Google Shape;1959;p108"/>
          <p:cNvCxnSpPr>
            <a:stCxn id="1917" idx="2"/>
          </p:cNvCxnSpPr>
          <p:nvPr/>
        </p:nvCxnSpPr>
        <p:spPr>
          <a:xfrm rot="5400000">
            <a:off x="9842615" y="3329112"/>
            <a:ext cx="1782000" cy="627600"/>
          </a:xfrm>
          <a:prstGeom prst="bentConnector3">
            <a:avLst>
              <a:gd name="adj1" fmla="val 59292"/>
            </a:avLst>
          </a:prstGeom>
          <a:noFill/>
          <a:ln w="38100" cap="flat" cmpd="sng">
            <a:solidFill>
              <a:schemeClr val="dk1"/>
            </a:solidFill>
            <a:prstDash val="solid"/>
            <a:miter lim="800000"/>
            <a:headEnd type="none" w="sm" len="sm"/>
            <a:tailEnd type="triangle" w="med" len="med"/>
          </a:ln>
        </p:spPr>
      </p:cxnSp>
      <p:cxnSp>
        <p:nvCxnSpPr>
          <p:cNvPr id="1960" name="Google Shape;1960;p108"/>
          <p:cNvCxnSpPr>
            <a:stCxn id="1889" idx="3"/>
            <a:endCxn id="1905" idx="0"/>
          </p:cNvCxnSpPr>
          <p:nvPr/>
        </p:nvCxnSpPr>
        <p:spPr>
          <a:xfrm>
            <a:off x="1086625" y="3258335"/>
            <a:ext cx="345000" cy="1308900"/>
          </a:xfrm>
          <a:prstGeom prst="bentConnector2">
            <a:avLst/>
          </a:prstGeom>
          <a:noFill/>
          <a:ln w="38100" cap="flat" cmpd="sng">
            <a:solidFill>
              <a:srgbClr val="0070C0"/>
            </a:solidFill>
            <a:prstDash val="solid"/>
            <a:miter lim="800000"/>
            <a:headEnd type="none" w="sm" len="sm"/>
            <a:tailEnd type="triangle" w="med" len="med"/>
          </a:ln>
        </p:spPr>
      </p:cxnSp>
      <p:cxnSp>
        <p:nvCxnSpPr>
          <p:cNvPr id="1961" name="Google Shape;1961;p108"/>
          <p:cNvCxnSpPr>
            <a:stCxn id="1889" idx="3"/>
            <a:endCxn id="1931" idx="0"/>
          </p:cNvCxnSpPr>
          <p:nvPr/>
        </p:nvCxnSpPr>
        <p:spPr>
          <a:xfrm>
            <a:off x="1086625" y="3258335"/>
            <a:ext cx="3164400" cy="1300200"/>
          </a:xfrm>
          <a:prstGeom prst="bentConnector2">
            <a:avLst/>
          </a:prstGeom>
          <a:noFill/>
          <a:ln w="38100" cap="flat" cmpd="sng">
            <a:solidFill>
              <a:srgbClr val="0070C0"/>
            </a:solidFill>
            <a:prstDash val="solid"/>
            <a:miter lim="800000"/>
            <a:headEnd type="none" w="sm" len="sm"/>
            <a:tailEnd type="triangle" w="med" len="med"/>
          </a:ln>
        </p:spPr>
      </p:cxnSp>
      <p:cxnSp>
        <p:nvCxnSpPr>
          <p:cNvPr id="1962" name="Google Shape;1962;p108"/>
          <p:cNvCxnSpPr>
            <a:stCxn id="1889" idx="3"/>
            <a:endCxn id="1941" idx="0"/>
          </p:cNvCxnSpPr>
          <p:nvPr/>
        </p:nvCxnSpPr>
        <p:spPr>
          <a:xfrm>
            <a:off x="1086625" y="3258335"/>
            <a:ext cx="6203100" cy="1275600"/>
          </a:xfrm>
          <a:prstGeom prst="bentConnector2">
            <a:avLst/>
          </a:prstGeom>
          <a:noFill/>
          <a:ln w="38100" cap="flat" cmpd="sng">
            <a:solidFill>
              <a:srgbClr val="0070C0"/>
            </a:solidFill>
            <a:prstDash val="solid"/>
            <a:miter lim="800000"/>
            <a:headEnd type="none" w="sm" len="sm"/>
            <a:tailEnd type="triangle" w="med" len="med"/>
          </a:ln>
        </p:spPr>
      </p:cxnSp>
      <p:cxnSp>
        <p:nvCxnSpPr>
          <p:cNvPr id="1963" name="Google Shape;1963;p108"/>
          <p:cNvCxnSpPr>
            <a:stCxn id="1889" idx="3"/>
            <a:endCxn id="1951" idx="0"/>
          </p:cNvCxnSpPr>
          <p:nvPr/>
        </p:nvCxnSpPr>
        <p:spPr>
          <a:xfrm>
            <a:off x="1086625" y="3258335"/>
            <a:ext cx="9008100" cy="1275600"/>
          </a:xfrm>
          <a:prstGeom prst="bentConnector2">
            <a:avLst/>
          </a:prstGeom>
          <a:noFill/>
          <a:ln w="38100" cap="flat" cmpd="sng">
            <a:solidFill>
              <a:srgbClr val="0070C0"/>
            </a:solidFill>
            <a:prstDash val="solid"/>
            <a:miter lim="800000"/>
            <a:headEnd type="none" w="sm" len="sm"/>
            <a:tailEnd type="triangle" w="med" len="med"/>
          </a:ln>
        </p:spPr>
      </p:cxnSp>
      <p:sp>
        <p:nvSpPr>
          <p:cNvPr id="1964" name="Google Shape;1964;p108"/>
          <p:cNvSpPr/>
          <p:nvPr/>
        </p:nvSpPr>
        <p:spPr>
          <a:xfrm>
            <a:off x="4036539" y="2141486"/>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4</a:t>
            </a:r>
            <a:endParaRPr/>
          </a:p>
        </p:txBody>
      </p:sp>
      <p:sp>
        <p:nvSpPr>
          <p:cNvPr id="1965" name="Google Shape;1965;p108"/>
          <p:cNvSpPr/>
          <p:nvPr/>
        </p:nvSpPr>
        <p:spPr>
          <a:xfrm>
            <a:off x="1732328" y="4092088"/>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5</a:t>
            </a:r>
            <a:endParaRPr/>
          </a:p>
        </p:txBody>
      </p:sp>
      <p:sp>
        <p:nvSpPr>
          <p:cNvPr id="1966" name="Google Shape;1966;p108"/>
          <p:cNvSpPr/>
          <p:nvPr/>
        </p:nvSpPr>
        <p:spPr>
          <a:xfrm>
            <a:off x="6236543" y="1514295"/>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7</a:t>
            </a:r>
            <a:endParaRPr/>
          </a:p>
        </p:txBody>
      </p:sp>
      <p:sp>
        <p:nvSpPr>
          <p:cNvPr id="1967" name="Google Shape;1967;p108"/>
          <p:cNvSpPr/>
          <p:nvPr/>
        </p:nvSpPr>
        <p:spPr>
          <a:xfrm>
            <a:off x="1041537" y="4059049"/>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6</a:t>
            </a:r>
            <a:endParaRPr/>
          </a:p>
        </p:txBody>
      </p:sp>
      <p:sp>
        <p:nvSpPr>
          <p:cNvPr id="1968" name="Google Shape;1968;p108"/>
          <p:cNvSpPr/>
          <p:nvPr/>
        </p:nvSpPr>
        <p:spPr>
          <a:xfrm>
            <a:off x="4675192" y="4115637"/>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8</a:t>
            </a:r>
            <a:endParaRPr/>
          </a:p>
        </p:txBody>
      </p:sp>
      <p:sp>
        <p:nvSpPr>
          <p:cNvPr id="1969" name="Google Shape;1969;p108"/>
          <p:cNvSpPr/>
          <p:nvPr/>
        </p:nvSpPr>
        <p:spPr>
          <a:xfrm>
            <a:off x="3864010" y="4110852"/>
            <a:ext cx="329588"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9</a:t>
            </a:r>
            <a:endParaRPr/>
          </a:p>
        </p:txBody>
      </p:sp>
      <p:sp>
        <p:nvSpPr>
          <p:cNvPr id="1970" name="Google Shape;1970;p108"/>
          <p:cNvSpPr/>
          <p:nvPr/>
        </p:nvSpPr>
        <p:spPr>
          <a:xfrm>
            <a:off x="6216508" y="2446130"/>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10</a:t>
            </a:r>
            <a:endParaRPr/>
          </a:p>
        </p:txBody>
      </p:sp>
      <p:sp>
        <p:nvSpPr>
          <p:cNvPr id="1971" name="Google Shape;1971;p108"/>
          <p:cNvSpPr/>
          <p:nvPr/>
        </p:nvSpPr>
        <p:spPr>
          <a:xfrm>
            <a:off x="7656393" y="4152811"/>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11</a:t>
            </a:r>
            <a:endParaRPr/>
          </a:p>
        </p:txBody>
      </p:sp>
      <p:sp>
        <p:nvSpPr>
          <p:cNvPr id="1972" name="Google Shape;1972;p108"/>
          <p:cNvSpPr/>
          <p:nvPr/>
        </p:nvSpPr>
        <p:spPr>
          <a:xfrm>
            <a:off x="6692913" y="4144864"/>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12</a:t>
            </a:r>
            <a:endParaRPr/>
          </a:p>
        </p:txBody>
      </p:sp>
      <p:sp>
        <p:nvSpPr>
          <p:cNvPr id="1973" name="Google Shape;1973;p108"/>
          <p:cNvSpPr/>
          <p:nvPr/>
        </p:nvSpPr>
        <p:spPr>
          <a:xfrm>
            <a:off x="9104913" y="2218536"/>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12</a:t>
            </a:r>
            <a:endParaRPr/>
          </a:p>
        </p:txBody>
      </p:sp>
      <p:sp>
        <p:nvSpPr>
          <p:cNvPr id="1974" name="Google Shape;1974;p108"/>
          <p:cNvSpPr/>
          <p:nvPr/>
        </p:nvSpPr>
        <p:spPr>
          <a:xfrm>
            <a:off x="10514163" y="4267114"/>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13</a:t>
            </a:r>
            <a:endParaRPr/>
          </a:p>
        </p:txBody>
      </p:sp>
      <p:sp>
        <p:nvSpPr>
          <p:cNvPr id="1975" name="Google Shape;1975;p108"/>
          <p:cNvSpPr/>
          <p:nvPr/>
        </p:nvSpPr>
        <p:spPr>
          <a:xfrm>
            <a:off x="9374136" y="4262467"/>
            <a:ext cx="525895" cy="282128"/>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67">
                <a:solidFill>
                  <a:schemeClr val="lt1"/>
                </a:solidFill>
                <a:latin typeface="Calibri"/>
                <a:ea typeface="Calibri"/>
                <a:cs typeface="Calibri"/>
                <a:sym typeface="Calibri"/>
              </a:rPr>
              <a:t>14</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1610</TotalTime>
  <Words>5064</Words>
  <Application>Microsoft Office PowerPoint</Application>
  <PresentationFormat>Widescreen</PresentationFormat>
  <Paragraphs>1344</Paragraphs>
  <Slides>125</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Arial</vt:lpstr>
      <vt:lpstr>Consolas</vt:lpstr>
      <vt:lpstr>Symbol</vt:lpstr>
      <vt:lpstr>Arial</vt:lpstr>
      <vt:lpstr>Calibri</vt:lpstr>
      <vt:lpstr>Aharoni</vt:lpstr>
      <vt:lpstr>Times New Roman</vt:lpstr>
      <vt:lpstr>Office Theme</vt:lpstr>
      <vt:lpstr>PowerPoint Presentation</vt:lpstr>
      <vt:lpstr>PowerPoint Presentation</vt:lpstr>
      <vt:lpstr>PowerPoint Presentation</vt:lpstr>
      <vt:lpstr>Azure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IAAS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vt:lpstr>
      <vt:lpstr>PowerPoint Presentation</vt:lpstr>
      <vt:lpstr>Azure Automation Runbook</vt:lpstr>
      <vt:lpstr>PowerPoint Presentation</vt:lpstr>
      <vt:lpstr>PowerPoint Presentation</vt:lpstr>
      <vt:lpstr>PowerPoint Presentation</vt:lpstr>
      <vt:lpstr>PowerPoint Presentation</vt:lpstr>
      <vt:lpstr>PowerPoint Presentation</vt:lpstr>
      <vt:lpstr>PowerPoint Presentation</vt:lpstr>
      <vt:lpstr>Landing Zone</vt:lpstr>
      <vt:lpstr>6R Strategy</vt:lpstr>
      <vt:lpstr>Cloud Adoption Framework (CAF)</vt:lpstr>
      <vt:lpstr>PowerPoint Presentation</vt:lpstr>
      <vt:lpstr>PowerPoint Presentation</vt:lpstr>
      <vt:lpstr>PowerPoint Presentation</vt:lpstr>
      <vt:lpstr>   </vt:lpstr>
      <vt:lpstr>Azure Data lake storage (ADLS)</vt:lpstr>
      <vt:lpstr>PowerPoint Presentation</vt:lpstr>
      <vt:lpstr>PowerPoint Presentation</vt:lpstr>
      <vt:lpstr>PowerPoint Presentation</vt:lpstr>
      <vt:lpstr>PowerPoint Presentation</vt:lpstr>
      <vt:lpstr>               Azure API Management</vt:lpstr>
      <vt:lpstr>               Azure Durable Function </vt:lpstr>
      <vt:lpstr> 1. LRS, GRS, ZRS, GZRS 2. Storge Type – Blob, File, Table, Queue, Disk  3. Blob (block blob, Page blob, Append Blob)  </vt:lpstr>
      <vt:lpstr>PowerPoint Presentation</vt:lpstr>
      <vt:lpstr>PowerPoint Presentation</vt:lpstr>
      <vt:lpstr> 1. Identity &amp; Access Management      Azure Active Directory (User, Group, Role), AD Connect, App Registration(web App, APIs)     Azure API Management (Developer Portal, API Gateway, APIs), Security – Using Certificate,                                                      OAuth, Subscription, Policies) 2. Azure Managed identity vs User defined Identity 3. Database Security 4. Application Security 5. Network Security 6. Storage Security 7. Governance  8. Monitor, Application Insight, Log Analytics, Kusto Query  </vt:lpstr>
      <vt:lpstr>PowerPoint Presentation</vt:lpstr>
      <vt:lpstr>PowerPoint Presentation</vt:lpstr>
      <vt:lpstr>PowerPoint Presentation</vt:lpstr>
      <vt:lpstr>Azure AD &amp; APIM </vt:lpstr>
      <vt:lpstr>PowerPoint Presentation</vt:lpstr>
      <vt:lpstr>Azure Log Analytics</vt:lpstr>
      <vt:lpstr>PowerPoint Presentation</vt:lpstr>
      <vt:lpstr>Azure Event Grid, Event Hubs, Service Bus</vt:lpstr>
      <vt:lpstr>Azure application Gateway, Azure traffic manager, Azure frontdoor(Global), Azure load balancer(Global) </vt:lpstr>
      <vt:lpstr>PowerPoint Presentation</vt:lpstr>
      <vt:lpstr>Azure Services</vt:lpstr>
      <vt:lpstr>PowerPoint Presentation</vt:lpstr>
      <vt:lpstr>PowerPoint Presentation</vt:lpstr>
      <vt:lpstr>PowerPoint Presentation</vt:lpstr>
      <vt:lpstr>PowerPoint Presentation</vt:lpstr>
      <vt:lpstr>PowerPoint Presentation</vt:lpstr>
      <vt:lpstr>Azure Services Integrated with AKS</vt:lpstr>
      <vt:lpstr>Development Example</vt:lpstr>
      <vt:lpstr>PowerPoint Presentation</vt:lpstr>
      <vt:lpstr>PowerPoint Presentation</vt:lpstr>
      <vt:lpstr>PowerPoint Presentation</vt:lpstr>
      <vt:lpstr>Azure DevOps</vt:lpstr>
      <vt:lpstr>Docker - Fundamentals</vt:lpstr>
      <vt:lpstr>Kubernetes - Imperative &amp; Declarative</vt:lpstr>
      <vt:lpstr>PowerPoint Presentation</vt:lpstr>
      <vt:lpstr>PowerPoint Presentation</vt:lpstr>
      <vt:lpstr>PowerPoint Presentation</vt:lpstr>
      <vt:lpstr>Azure AKS &amp; Nginx Ingress – Context Path Based Routing</vt:lpstr>
      <vt:lpstr>Delegate Domain to Azure DNS</vt:lpstr>
      <vt:lpstr>Azure AKS    Nginx Ingress   Hostname based Routing External DNS</vt:lpstr>
      <vt:lpstr>Azure AKS    Nginx Ingress   External DNS SSL with  Lets Encrypt</vt:lpstr>
      <vt:lpstr>Kubernetes – Requests &amp; Limits</vt:lpstr>
      <vt:lpstr>Kubernetes - Namespaces &amp; DNS</vt:lpstr>
      <vt:lpstr>Limit Range</vt:lpstr>
      <vt:lpstr>Resource Quota</vt:lpstr>
      <vt:lpstr>Azure AKS Virtual Nodes</vt:lpstr>
      <vt:lpstr>Azure AKS - Virtual Nodes</vt:lpstr>
      <vt:lpstr>Azure AKS - Virtual Nodes Mixed Mode Deployments</vt:lpstr>
      <vt:lpstr>PowerPoint Presentation</vt:lpstr>
      <vt:lpstr>PowerPoint Presentation</vt:lpstr>
      <vt:lpstr>PowerPoint Presentation</vt:lpstr>
      <vt:lpstr>PowerPoint Presentation</vt:lpstr>
      <vt:lpstr>PowerPoint Presentation</vt:lpstr>
      <vt:lpstr>Azure Pipelines – Key Concepts</vt:lpstr>
      <vt:lpstr>PowerPoint Presentation</vt:lpstr>
      <vt:lpstr>Azure Pipelines – Starter Pipeline</vt:lpstr>
      <vt:lpstr>Azure DevOps – Release Pipelines</vt:lpstr>
      <vt:lpstr>Azure DevOps – Release Pipelines</vt:lpstr>
      <vt:lpstr>PowerPoint Presentation</vt:lpstr>
      <vt:lpstr>Azure Release Pipelines</vt:lpstr>
      <vt:lpstr>Azure Release Pipelines - Releases</vt:lpstr>
      <vt:lpstr>Azure AKS    HTTP Application Routing  Add On Ingress  + External DNS (Automatic Install) </vt:lpstr>
      <vt:lpstr>Azure AKS Cluster Access</vt:lpstr>
      <vt:lpstr>Azure Active Directory Authentication for AKS Admins</vt:lpstr>
      <vt:lpstr>Azure Active Directory Authentication for AKS Admins</vt:lpstr>
      <vt:lpstr>Kubernetes RBAC </vt:lpstr>
      <vt:lpstr>PowerPoint Presentation</vt:lpstr>
      <vt:lpstr>Kubernetes RBAC</vt:lpstr>
      <vt:lpstr>Azure Active Directory &amp; Kubernetes RBAC</vt:lpstr>
      <vt:lpstr>Azure Active Directory &amp; Kubernetes RBAC</vt:lpstr>
      <vt:lpstr>Azure Active Directory &amp; Kubernetes RBAC</vt:lpstr>
      <vt:lpstr>Azure Active Directory &amp; Kubernetes RBAC</vt:lpstr>
      <vt:lpstr>Azure Active Directory &amp; Kubernetes RBAC</vt:lpstr>
      <vt:lpstr>Azure AKS – Autoscaling Nodes &amp; Pods</vt:lpstr>
      <vt:lpstr>PowerPoint Presentation</vt:lpstr>
      <vt:lpstr>PowerPoint Presentation</vt:lpstr>
      <vt:lpstr>PowerPoint Presentation</vt:lpstr>
      <vt:lpstr>Azure AKS Cluster – Create AKS Cluster using CLI</vt:lpstr>
      <vt:lpstr>Azure AKS Cluster – Node Pools (Linux, Windows, Virtual)</vt:lpstr>
      <vt:lpstr>PowerPoint Presentation</vt:lpstr>
      <vt:lpstr>Azure AKS Cluster – Node Pools (Linux, Windows)</vt:lpstr>
      <vt:lpstr>Azure AKS Cluster – Node Pools (Linux, Windows)</vt:lpstr>
      <vt:lpstr>PowerPoint Presentation</vt:lpstr>
      <vt:lpstr>AKS - Introduction</vt:lpstr>
      <vt:lpstr>AKS Kubernetes -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Hajela, Rajneesh</cp:lastModifiedBy>
  <cp:revision>22</cp:revision>
  <dcterms:modified xsi:type="dcterms:W3CDTF">2024-08-12T07:31:07Z</dcterms:modified>
</cp:coreProperties>
</file>